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40"/>
  </p:notesMasterIdLst>
  <p:sldIdLst>
    <p:sldId id="256" r:id="rId5"/>
    <p:sldId id="330" r:id="rId6"/>
    <p:sldId id="271" r:id="rId7"/>
    <p:sldId id="335" r:id="rId8"/>
    <p:sldId id="325" r:id="rId9"/>
    <p:sldId id="339" r:id="rId10"/>
    <p:sldId id="328" r:id="rId11"/>
    <p:sldId id="314" r:id="rId12"/>
    <p:sldId id="331" r:id="rId13"/>
    <p:sldId id="315" r:id="rId14"/>
    <p:sldId id="308" r:id="rId15"/>
    <p:sldId id="340" r:id="rId16"/>
    <p:sldId id="346" r:id="rId17"/>
    <p:sldId id="347" r:id="rId18"/>
    <p:sldId id="348" r:id="rId19"/>
    <p:sldId id="305" r:id="rId20"/>
    <p:sldId id="332" r:id="rId21"/>
    <p:sldId id="273" r:id="rId22"/>
    <p:sldId id="337" r:id="rId23"/>
    <p:sldId id="338" r:id="rId24"/>
    <p:sldId id="327" r:id="rId25"/>
    <p:sldId id="293" r:id="rId26"/>
    <p:sldId id="276" r:id="rId27"/>
    <p:sldId id="301" r:id="rId28"/>
    <p:sldId id="326" r:id="rId29"/>
    <p:sldId id="345" r:id="rId30"/>
    <p:sldId id="303" r:id="rId31"/>
    <p:sldId id="341" r:id="rId32"/>
    <p:sldId id="342" r:id="rId33"/>
    <p:sldId id="349" r:id="rId34"/>
    <p:sldId id="343" r:id="rId35"/>
    <p:sldId id="344" r:id="rId36"/>
    <p:sldId id="288" r:id="rId37"/>
    <p:sldId id="298" r:id="rId38"/>
    <p:sldId id="299" r:id="rId39"/>
  </p:sldIdLst>
  <p:sldSz cx="9144000" cy="5143500" type="screen16x9"/>
  <p:notesSz cx="6742113" cy="9872663"/>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128"/>
        <a:cs typeface="+mn-cs"/>
      </a:defRPr>
    </a:lvl1pPr>
    <a:lvl2pPr marL="457200" algn="l" rtl="0" fontAlgn="base">
      <a:spcBef>
        <a:spcPct val="0"/>
      </a:spcBef>
      <a:spcAft>
        <a:spcPct val="0"/>
      </a:spcAft>
      <a:defRPr sz="2400" kern="1200">
        <a:solidFill>
          <a:schemeClr val="tx1"/>
        </a:solidFill>
        <a:latin typeface="Arial" charset="0"/>
        <a:ea typeface="ヒラギノ角ゴ Pro W3" charset="-128"/>
        <a:cs typeface="+mn-cs"/>
      </a:defRPr>
    </a:lvl2pPr>
    <a:lvl3pPr marL="914400" algn="l" rtl="0" fontAlgn="base">
      <a:spcBef>
        <a:spcPct val="0"/>
      </a:spcBef>
      <a:spcAft>
        <a:spcPct val="0"/>
      </a:spcAft>
      <a:defRPr sz="2400" kern="1200">
        <a:solidFill>
          <a:schemeClr val="tx1"/>
        </a:solidFill>
        <a:latin typeface="Arial" charset="0"/>
        <a:ea typeface="ヒラギノ角ゴ Pro W3" charset="-128"/>
        <a:cs typeface="+mn-cs"/>
      </a:defRPr>
    </a:lvl3pPr>
    <a:lvl4pPr marL="1371600" algn="l" rtl="0" fontAlgn="base">
      <a:spcBef>
        <a:spcPct val="0"/>
      </a:spcBef>
      <a:spcAft>
        <a:spcPct val="0"/>
      </a:spcAft>
      <a:defRPr sz="2400" kern="1200">
        <a:solidFill>
          <a:schemeClr val="tx1"/>
        </a:solidFill>
        <a:latin typeface="Arial" charset="0"/>
        <a:ea typeface="ヒラギノ角ゴ Pro W3" charset="-128"/>
        <a:cs typeface="+mn-cs"/>
      </a:defRPr>
    </a:lvl4pPr>
    <a:lvl5pPr marL="1828800" algn="l" rtl="0" fontAlgn="base">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521415D9-36F7-43E2-AB2F-B90AF26B5E84}">
      <p14:sectionLst xmlns:p14="http://schemas.microsoft.com/office/powerpoint/2010/main">
        <p14:section name="Default Section" id="{28182454-F338-4944-9148-2F89D088C448}">
          <p14:sldIdLst>
            <p14:sldId id="256"/>
            <p14:sldId id="330"/>
            <p14:sldId id="271"/>
            <p14:sldId id="335"/>
            <p14:sldId id="325"/>
            <p14:sldId id="339"/>
            <p14:sldId id="328"/>
            <p14:sldId id="314"/>
            <p14:sldId id="331"/>
            <p14:sldId id="315"/>
            <p14:sldId id="308"/>
            <p14:sldId id="340"/>
            <p14:sldId id="346"/>
            <p14:sldId id="347"/>
            <p14:sldId id="348"/>
            <p14:sldId id="305"/>
            <p14:sldId id="332"/>
            <p14:sldId id="273"/>
            <p14:sldId id="337"/>
            <p14:sldId id="338"/>
          </p14:sldIdLst>
        </p14:section>
        <p14:section name="Untitled Section" id="{81482150-BCB1-694E-998B-D77A460E4567}">
          <p14:sldIdLst>
            <p14:sldId id="327"/>
            <p14:sldId id="293"/>
            <p14:sldId id="276"/>
            <p14:sldId id="301"/>
            <p14:sldId id="326"/>
            <p14:sldId id="345"/>
            <p14:sldId id="303"/>
            <p14:sldId id="341"/>
            <p14:sldId id="342"/>
            <p14:sldId id="349"/>
            <p14:sldId id="343"/>
            <p14:sldId id="344"/>
            <p14:sldId id="288"/>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13B"/>
    <a:srgbClr val="002C50"/>
    <a:srgbClr val="032952"/>
    <a:srgbClr val="FF881B"/>
    <a:srgbClr val="FFC161"/>
    <a:srgbClr val="003560"/>
    <a:srgbClr val="0067A7"/>
    <a:srgbClr val="003865"/>
    <a:srgbClr val="284F76"/>
    <a:srgbClr val="3E4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5C064-A6B4-45E7-B17F-71782A162813}" v="62" dt="2021-10-20T11:12:47.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07"/>
    <p:restoredTop sz="72013" autoAdjust="0"/>
  </p:normalViewPr>
  <p:slideViewPr>
    <p:cSldViewPr snapToGrid="0">
      <p:cViewPr varScale="1">
        <p:scale>
          <a:sx n="108" d="100"/>
          <a:sy n="108" d="100"/>
        </p:scale>
        <p:origin x="129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omerville" userId="S::derek.somerville@glasgow.ac.uk::6633e942-9642-4dc4-ac90-67ec0fdbe355" providerId="AD" clId="Web-{35FDADFB-E1D7-CBE0-711C-E9D1C3F14E75}"/>
    <pc:docChg chg="modSld">
      <pc:chgData name="Derek Somerville" userId="S::derek.somerville@glasgow.ac.uk::6633e942-9642-4dc4-ac90-67ec0fdbe355" providerId="AD" clId="Web-{35FDADFB-E1D7-CBE0-711C-E9D1C3F14E75}" dt="2021-11-04T16:04:41.160" v="31"/>
      <pc:docMkLst>
        <pc:docMk/>
      </pc:docMkLst>
      <pc:sldChg chg="modSp">
        <pc:chgData name="Derek Somerville" userId="S::derek.somerville@glasgow.ac.uk::6633e942-9642-4dc4-ac90-67ec0fdbe355" providerId="AD" clId="Web-{35FDADFB-E1D7-CBE0-711C-E9D1C3F14E75}" dt="2021-11-04T16:04:41.160" v="31"/>
        <pc:sldMkLst>
          <pc:docMk/>
          <pc:sldMk cId="1822261402" sldId="317"/>
        </pc:sldMkLst>
        <pc:graphicFrameChg chg="mod modGraphic">
          <ac:chgData name="Derek Somerville" userId="S::derek.somerville@glasgow.ac.uk::6633e942-9642-4dc4-ac90-67ec0fdbe355" providerId="AD" clId="Web-{35FDADFB-E1D7-CBE0-711C-E9D1C3F14E75}" dt="2021-11-04T16:04:41.160" v="31"/>
          <ac:graphicFrameMkLst>
            <pc:docMk/>
            <pc:sldMk cId="1822261402" sldId="317"/>
            <ac:graphicFrameMk id="11" creationId="{63D6CC49-9AF9-1747-98B5-0CAD5A785874}"/>
          </ac:graphicFrameMkLst>
        </pc:graphicFrameChg>
      </pc:sldChg>
    </pc:docChg>
  </pc:docChgLst>
  <pc:docChgLst>
    <pc:chgData name="Derek" userId="d3982d51-04d1-4510-b40a-254652be8499" providerId="ADAL" clId="{BBB3C29D-1E9B-43D4-AB41-5288682940B0}"/>
    <pc:docChg chg="custSel addSld delSld modSld modSection">
      <pc:chgData name="Derek" userId="d3982d51-04d1-4510-b40a-254652be8499" providerId="ADAL" clId="{BBB3C29D-1E9B-43D4-AB41-5288682940B0}" dt="2020-10-22T16:09:48.291" v="101" actId="12"/>
      <pc:docMkLst>
        <pc:docMk/>
      </pc:docMkLst>
      <pc:sldChg chg="del">
        <pc:chgData name="Derek" userId="d3982d51-04d1-4510-b40a-254652be8499" providerId="ADAL" clId="{BBB3C29D-1E9B-43D4-AB41-5288682940B0}" dt="2020-10-19T11:23:13.115" v="0" actId="2696"/>
        <pc:sldMkLst>
          <pc:docMk/>
          <pc:sldMk cId="1078979062" sldId="274"/>
        </pc:sldMkLst>
      </pc:sldChg>
      <pc:sldChg chg="modSp">
        <pc:chgData name="Derek" userId="d3982d51-04d1-4510-b40a-254652be8499" providerId="ADAL" clId="{BBB3C29D-1E9B-43D4-AB41-5288682940B0}" dt="2020-10-20T10:39:32.379" v="54" actId="20577"/>
        <pc:sldMkLst>
          <pc:docMk/>
          <pc:sldMk cId="1822261402" sldId="317"/>
        </pc:sldMkLst>
        <pc:graphicFrameChg chg="modGraphic">
          <ac:chgData name="Derek" userId="d3982d51-04d1-4510-b40a-254652be8499" providerId="ADAL" clId="{BBB3C29D-1E9B-43D4-AB41-5288682940B0}" dt="2020-10-20T10:39:32.379" v="54" actId="20577"/>
          <ac:graphicFrameMkLst>
            <pc:docMk/>
            <pc:sldMk cId="1822261402" sldId="317"/>
            <ac:graphicFrameMk id="11" creationId="{63D6CC49-9AF9-1747-98B5-0CAD5A785874}"/>
          </ac:graphicFrameMkLst>
        </pc:graphicFrameChg>
      </pc:sldChg>
      <pc:sldChg chg="modSp">
        <pc:chgData name="Derek" userId="d3982d51-04d1-4510-b40a-254652be8499" providerId="ADAL" clId="{BBB3C29D-1E9B-43D4-AB41-5288682940B0}" dt="2020-10-22T16:09:48.291" v="101" actId="12"/>
        <pc:sldMkLst>
          <pc:docMk/>
          <pc:sldMk cId="2190704069" sldId="318"/>
        </pc:sldMkLst>
        <pc:graphicFrameChg chg="mod modGraphic">
          <ac:chgData name="Derek" userId="d3982d51-04d1-4510-b40a-254652be8499" providerId="ADAL" clId="{BBB3C29D-1E9B-43D4-AB41-5288682940B0}" dt="2020-10-22T16:09:48.291" v="101" actId="12"/>
          <ac:graphicFrameMkLst>
            <pc:docMk/>
            <pc:sldMk cId="2190704069" sldId="318"/>
            <ac:graphicFrameMk id="11" creationId="{63D6CC49-9AF9-1747-98B5-0CAD5A785874}"/>
          </ac:graphicFrameMkLst>
        </pc:graphicFrameChg>
      </pc:sldChg>
      <pc:sldChg chg="modSp">
        <pc:chgData name="Derek" userId="d3982d51-04d1-4510-b40a-254652be8499" providerId="ADAL" clId="{BBB3C29D-1E9B-43D4-AB41-5288682940B0}" dt="2020-10-22T16:09:18.282" v="98" actId="20577"/>
        <pc:sldMkLst>
          <pc:docMk/>
          <pc:sldMk cId="4016390483" sldId="319"/>
        </pc:sldMkLst>
        <pc:graphicFrameChg chg="mod modGraphic">
          <ac:chgData name="Derek" userId="d3982d51-04d1-4510-b40a-254652be8499" providerId="ADAL" clId="{BBB3C29D-1E9B-43D4-AB41-5288682940B0}" dt="2020-10-22T16:09:18.282" v="98" actId="20577"/>
          <ac:graphicFrameMkLst>
            <pc:docMk/>
            <pc:sldMk cId="4016390483" sldId="319"/>
            <ac:graphicFrameMk id="11" creationId="{63D6CC49-9AF9-1747-98B5-0CAD5A785874}"/>
          </ac:graphicFrameMkLst>
        </pc:graphicFrameChg>
      </pc:sldChg>
      <pc:sldChg chg="modSp">
        <pc:chgData name="Derek" userId="d3982d51-04d1-4510-b40a-254652be8499" providerId="ADAL" clId="{BBB3C29D-1E9B-43D4-AB41-5288682940B0}" dt="2020-10-22T16:01:44.857" v="72" actId="20577"/>
        <pc:sldMkLst>
          <pc:docMk/>
          <pc:sldMk cId="4118547095" sldId="320"/>
        </pc:sldMkLst>
        <pc:graphicFrameChg chg="modGraphic">
          <ac:chgData name="Derek" userId="d3982d51-04d1-4510-b40a-254652be8499" providerId="ADAL" clId="{BBB3C29D-1E9B-43D4-AB41-5288682940B0}" dt="2020-10-22T16:01:44.857" v="72" actId="20577"/>
          <ac:graphicFrameMkLst>
            <pc:docMk/>
            <pc:sldMk cId="4118547095" sldId="320"/>
            <ac:graphicFrameMk id="11" creationId="{63D6CC49-9AF9-1747-98B5-0CAD5A785874}"/>
          </ac:graphicFrameMkLst>
        </pc:graphicFrameChg>
      </pc:sldChg>
      <pc:sldChg chg="add">
        <pc:chgData name="Derek" userId="d3982d51-04d1-4510-b40a-254652be8499" providerId="ADAL" clId="{BBB3C29D-1E9B-43D4-AB41-5288682940B0}" dt="2020-10-19T15:51:56.661" v="8"/>
        <pc:sldMkLst>
          <pc:docMk/>
          <pc:sldMk cId="1173053218" sldId="330"/>
        </pc:sldMkLst>
      </pc:sldChg>
      <pc:sldChg chg="del">
        <pc:chgData name="Derek" userId="d3982d51-04d1-4510-b40a-254652be8499" providerId="ADAL" clId="{BBB3C29D-1E9B-43D4-AB41-5288682940B0}" dt="2020-10-20T11:06:53.184" v="55"/>
        <pc:sldMkLst>
          <pc:docMk/>
          <pc:sldMk cId="3473537602" sldId="331"/>
        </pc:sldMkLst>
      </pc:sldChg>
    </pc:docChg>
  </pc:docChgLst>
  <pc:docChgLst>
    <pc:chgData name="Derek Somerville" userId="6633e942-9642-4dc4-ac90-67ec0fdbe355" providerId="ADAL" clId="{D37D0CAA-79C9-B74C-9D78-A031045A12DF}"/>
    <pc:docChg chg="modSld">
      <pc:chgData name="Derek Somerville" userId="6633e942-9642-4dc4-ac90-67ec0fdbe355" providerId="ADAL" clId="{D37D0CAA-79C9-B74C-9D78-A031045A12DF}" dt="2019-08-26T09:55:58.865" v="90" actId="1035"/>
      <pc:docMkLst>
        <pc:docMk/>
      </pc:docMkLst>
      <pc:sldChg chg="modSp">
        <pc:chgData name="Derek Somerville" userId="6633e942-9642-4dc4-ac90-67ec0fdbe355" providerId="ADAL" clId="{D37D0CAA-79C9-B74C-9D78-A031045A12DF}" dt="2019-08-26T09:55:58.865" v="90" actId="1035"/>
        <pc:sldMkLst>
          <pc:docMk/>
          <pc:sldMk cId="587772221" sldId="270"/>
        </pc:sldMkLst>
        <pc:spChg chg="mod">
          <ac:chgData name="Derek Somerville" userId="6633e942-9642-4dc4-ac90-67ec0fdbe355" providerId="ADAL" clId="{D37D0CAA-79C9-B74C-9D78-A031045A12DF}" dt="2019-08-26T09:55:06.459" v="72" actId="20577"/>
          <ac:spMkLst>
            <pc:docMk/>
            <pc:sldMk cId="587772221" sldId="270"/>
            <ac:spMk id="7" creationId="{B5A592FA-C535-124E-A8E7-844425B8DB50}"/>
          </ac:spMkLst>
        </pc:spChg>
        <pc:picChg chg="mod">
          <ac:chgData name="Derek Somerville" userId="6633e942-9642-4dc4-ac90-67ec0fdbe355" providerId="ADAL" clId="{D37D0CAA-79C9-B74C-9D78-A031045A12DF}" dt="2019-08-26T09:55:58.865" v="90" actId="1035"/>
          <ac:picMkLst>
            <pc:docMk/>
            <pc:sldMk cId="587772221" sldId="270"/>
            <ac:picMk id="6" creationId="{00000000-0000-0000-0000-000000000000}"/>
          </ac:picMkLst>
        </pc:picChg>
      </pc:sldChg>
    </pc:docChg>
  </pc:docChgLst>
  <pc:docChgLst>
    <pc:chgData name="Derek" userId="6633e942-9642-4dc4-ac90-67ec0fdbe355" providerId="ADAL" clId="{BBB3C29D-1E9B-43D4-AB41-5288682940B0}"/>
    <pc:docChg chg="undo custSel modSld sldOrd modMainMaster">
      <pc:chgData name="Derek" userId="6633e942-9642-4dc4-ac90-67ec0fdbe355" providerId="ADAL" clId="{BBB3C29D-1E9B-43D4-AB41-5288682940B0}" dt="2020-12-03T10:21:38.342" v="584" actId="20577"/>
      <pc:docMkLst>
        <pc:docMk/>
      </pc:docMkLst>
      <pc:sldChg chg="modSp modAnim">
        <pc:chgData name="Derek" userId="6633e942-9642-4dc4-ac90-67ec0fdbe355" providerId="ADAL" clId="{BBB3C29D-1E9B-43D4-AB41-5288682940B0}" dt="2020-10-29T18:02:47.033" v="398" actId="20577"/>
        <pc:sldMkLst>
          <pc:docMk/>
          <pc:sldMk cId="3881825747" sldId="271"/>
        </pc:sldMkLst>
        <pc:spChg chg="mod">
          <ac:chgData name="Derek" userId="6633e942-9642-4dc4-ac90-67ec0fdbe355" providerId="ADAL" clId="{BBB3C29D-1E9B-43D4-AB41-5288682940B0}" dt="2020-10-29T18:02:47.033" v="398" actId="20577"/>
          <ac:spMkLst>
            <pc:docMk/>
            <pc:sldMk cId="3881825747" sldId="271"/>
            <ac:spMk id="3" creationId="{811E443F-0096-4FC1-B4EB-6024FD8A8208}"/>
          </ac:spMkLst>
        </pc:spChg>
      </pc:sldChg>
      <pc:sldChg chg="modAnim">
        <pc:chgData name="Derek" userId="6633e942-9642-4dc4-ac90-67ec0fdbe355" providerId="ADAL" clId="{BBB3C29D-1E9B-43D4-AB41-5288682940B0}" dt="2020-11-02T10:43:25.314" v="403"/>
        <pc:sldMkLst>
          <pc:docMk/>
          <pc:sldMk cId="3604581489" sldId="272"/>
        </pc:sldMkLst>
      </pc:sldChg>
      <pc:sldChg chg="modSp">
        <pc:chgData name="Derek" userId="6633e942-9642-4dc4-ac90-67ec0fdbe355" providerId="ADAL" clId="{BBB3C29D-1E9B-43D4-AB41-5288682940B0}" dt="2020-10-28T12:43:34.521" v="91" actId="20577"/>
        <pc:sldMkLst>
          <pc:docMk/>
          <pc:sldMk cId="1822261402" sldId="317"/>
        </pc:sldMkLst>
        <pc:graphicFrameChg chg="mod modGraphic">
          <ac:chgData name="Derek" userId="6633e942-9642-4dc4-ac90-67ec0fdbe355" providerId="ADAL" clId="{BBB3C29D-1E9B-43D4-AB41-5288682940B0}" dt="2020-10-28T12:43:34.521" v="91" actId="20577"/>
          <ac:graphicFrameMkLst>
            <pc:docMk/>
            <pc:sldMk cId="1822261402" sldId="317"/>
            <ac:graphicFrameMk id="11" creationId="{63D6CC49-9AF9-1747-98B5-0CAD5A785874}"/>
          </ac:graphicFrameMkLst>
        </pc:graphicFrameChg>
      </pc:sldChg>
      <pc:sldChg chg="modSp">
        <pc:chgData name="Derek" userId="6633e942-9642-4dc4-ac90-67ec0fdbe355" providerId="ADAL" clId="{BBB3C29D-1E9B-43D4-AB41-5288682940B0}" dt="2020-11-12T15:58:07.610" v="498" actId="20577"/>
        <pc:sldMkLst>
          <pc:docMk/>
          <pc:sldMk cId="2190704069" sldId="318"/>
        </pc:sldMkLst>
        <pc:graphicFrameChg chg="mod modGraphic">
          <ac:chgData name="Derek" userId="6633e942-9642-4dc4-ac90-67ec0fdbe355" providerId="ADAL" clId="{BBB3C29D-1E9B-43D4-AB41-5288682940B0}" dt="2020-11-12T15:58:07.610" v="498" actId="20577"/>
          <ac:graphicFrameMkLst>
            <pc:docMk/>
            <pc:sldMk cId="2190704069" sldId="318"/>
            <ac:graphicFrameMk id="11" creationId="{63D6CC49-9AF9-1747-98B5-0CAD5A785874}"/>
          </ac:graphicFrameMkLst>
        </pc:graphicFrameChg>
      </pc:sldChg>
      <pc:sldChg chg="modSp">
        <pc:chgData name="Derek" userId="6633e942-9642-4dc4-ac90-67ec0fdbe355" providerId="ADAL" clId="{BBB3C29D-1E9B-43D4-AB41-5288682940B0}" dt="2020-12-03T10:21:25.363" v="562" actId="20577"/>
        <pc:sldMkLst>
          <pc:docMk/>
          <pc:sldMk cId="4016390483" sldId="319"/>
        </pc:sldMkLst>
        <pc:graphicFrameChg chg="modGraphic">
          <ac:chgData name="Derek" userId="6633e942-9642-4dc4-ac90-67ec0fdbe355" providerId="ADAL" clId="{BBB3C29D-1E9B-43D4-AB41-5288682940B0}" dt="2020-12-03T10:21:25.363" v="562" actId="20577"/>
          <ac:graphicFrameMkLst>
            <pc:docMk/>
            <pc:sldMk cId="4016390483" sldId="319"/>
            <ac:graphicFrameMk id="11" creationId="{63D6CC49-9AF9-1747-98B5-0CAD5A785874}"/>
          </ac:graphicFrameMkLst>
        </pc:graphicFrameChg>
      </pc:sldChg>
      <pc:sldChg chg="modSp">
        <pc:chgData name="Derek" userId="6633e942-9642-4dc4-ac90-67ec0fdbe355" providerId="ADAL" clId="{BBB3C29D-1E9B-43D4-AB41-5288682940B0}" dt="2020-12-03T10:21:38.342" v="584" actId="20577"/>
        <pc:sldMkLst>
          <pc:docMk/>
          <pc:sldMk cId="4118547095" sldId="320"/>
        </pc:sldMkLst>
        <pc:graphicFrameChg chg="mod modGraphic">
          <ac:chgData name="Derek" userId="6633e942-9642-4dc4-ac90-67ec0fdbe355" providerId="ADAL" clId="{BBB3C29D-1E9B-43D4-AB41-5288682940B0}" dt="2020-12-03T10:21:38.342" v="584" actId="20577"/>
          <ac:graphicFrameMkLst>
            <pc:docMk/>
            <pc:sldMk cId="4118547095" sldId="320"/>
            <ac:graphicFrameMk id="11" creationId="{63D6CC49-9AF9-1747-98B5-0CAD5A785874}"/>
          </ac:graphicFrameMkLst>
        </pc:graphicFrameChg>
      </pc:sldChg>
      <pc:sldChg chg="ord">
        <pc:chgData name="Derek" userId="6633e942-9642-4dc4-ac90-67ec0fdbe355" providerId="ADAL" clId="{BBB3C29D-1E9B-43D4-AB41-5288682940B0}" dt="2020-11-02T10:44:02.591" v="405"/>
        <pc:sldMkLst>
          <pc:docMk/>
          <pc:sldMk cId="3819373073" sldId="322"/>
        </pc:sldMkLst>
      </pc:sldChg>
      <pc:sldChg chg="modSp modAnim">
        <pc:chgData name="Derek" userId="6633e942-9642-4dc4-ac90-67ec0fdbe355" providerId="ADAL" clId="{BBB3C29D-1E9B-43D4-AB41-5288682940B0}" dt="2020-10-29T18:06:54.650" v="400"/>
        <pc:sldMkLst>
          <pc:docMk/>
          <pc:sldMk cId="1173053218" sldId="330"/>
        </pc:sldMkLst>
        <pc:picChg chg="mod">
          <ac:chgData name="Derek" userId="6633e942-9642-4dc4-ac90-67ec0fdbe355" providerId="ADAL" clId="{BBB3C29D-1E9B-43D4-AB41-5288682940B0}" dt="2020-10-29T17:51:18.290" v="92" actId="207"/>
          <ac:picMkLst>
            <pc:docMk/>
            <pc:sldMk cId="1173053218" sldId="330"/>
            <ac:picMk id="5" creationId="{F3150738-4222-1846-B1F3-E389BAE77268}"/>
          </ac:picMkLst>
        </pc:picChg>
        <pc:picChg chg="mod">
          <ac:chgData name="Derek" userId="6633e942-9642-4dc4-ac90-67ec0fdbe355" providerId="ADAL" clId="{BBB3C29D-1E9B-43D4-AB41-5288682940B0}" dt="2020-10-29T17:51:26.534" v="95" actId="207"/>
          <ac:picMkLst>
            <pc:docMk/>
            <pc:sldMk cId="1173053218" sldId="330"/>
            <ac:picMk id="9" creationId="{B34E8264-0E0B-B14B-8D25-04D4ED7E2894}"/>
          </ac:picMkLst>
        </pc:picChg>
      </pc:sldChg>
      <pc:sldMasterChg chg="modSldLayout">
        <pc:chgData name="Derek" userId="6633e942-9642-4dc4-ac90-67ec0fdbe355" providerId="ADAL" clId="{BBB3C29D-1E9B-43D4-AB41-5288682940B0}" dt="2020-10-29T18:04:32.635" v="399" actId="478"/>
        <pc:sldMasterMkLst>
          <pc:docMk/>
          <pc:sldMasterMk cId="0" sldId="2147483648"/>
        </pc:sldMasterMkLst>
        <pc:sldLayoutChg chg="addSp delSp modSp">
          <pc:chgData name="Derek" userId="6633e942-9642-4dc4-ac90-67ec0fdbe355" providerId="ADAL" clId="{BBB3C29D-1E9B-43D4-AB41-5288682940B0}" dt="2020-10-29T18:04:32.635" v="399" actId="478"/>
          <pc:sldLayoutMkLst>
            <pc:docMk/>
            <pc:sldMasterMk cId="0" sldId="2147483648"/>
            <pc:sldLayoutMk cId="266349182" sldId="2147483865"/>
          </pc:sldLayoutMkLst>
          <pc:spChg chg="mod">
            <ac:chgData name="Derek" userId="6633e942-9642-4dc4-ac90-67ec0fdbe355" providerId="ADAL" clId="{BBB3C29D-1E9B-43D4-AB41-5288682940B0}" dt="2020-10-29T17:53:08.951" v="100" actId="14100"/>
            <ac:spMkLst>
              <pc:docMk/>
              <pc:sldMasterMk cId="0" sldId="2147483648"/>
              <pc:sldLayoutMk cId="266349182" sldId="2147483865"/>
              <ac:spMk id="5" creationId="{00000000-0000-0000-0000-000000000000}"/>
            </ac:spMkLst>
          </pc:spChg>
          <pc:picChg chg="add del mod ord">
            <ac:chgData name="Derek" userId="6633e942-9642-4dc4-ac90-67ec0fdbe355" providerId="ADAL" clId="{BBB3C29D-1E9B-43D4-AB41-5288682940B0}" dt="2020-10-29T18:04:32.635" v="399" actId="478"/>
            <ac:picMkLst>
              <pc:docMk/>
              <pc:sldMasterMk cId="0" sldId="2147483648"/>
              <pc:sldLayoutMk cId="266349182" sldId="2147483865"/>
              <ac:picMk id="9" creationId="{686FCD22-B206-4327-B625-5A659C7E4128}"/>
            </ac:picMkLst>
          </pc:picChg>
        </pc:sldLayoutChg>
      </pc:sldMasterChg>
      <pc:sldMasterChg chg="modSldLayout">
        <pc:chgData name="Derek" userId="6633e942-9642-4dc4-ac90-67ec0fdbe355" providerId="ADAL" clId="{BBB3C29D-1E9B-43D4-AB41-5288682940B0}" dt="2020-10-29T18:22:12.095" v="401" actId="478"/>
        <pc:sldMasterMkLst>
          <pc:docMk/>
          <pc:sldMasterMk cId="2945278328" sldId="2147483866"/>
        </pc:sldMasterMkLst>
        <pc:sldLayoutChg chg="addSp delSp modSp">
          <pc:chgData name="Derek" userId="6633e942-9642-4dc4-ac90-67ec0fdbe355" providerId="ADAL" clId="{BBB3C29D-1E9B-43D4-AB41-5288682940B0}" dt="2020-10-29T18:22:12.095" v="401" actId="478"/>
          <pc:sldLayoutMkLst>
            <pc:docMk/>
            <pc:sldMasterMk cId="0" sldId="2147483648"/>
            <pc:sldLayoutMk cId="196344644" sldId="2147483867"/>
          </pc:sldLayoutMkLst>
          <pc:picChg chg="add del ord">
            <ac:chgData name="Derek" userId="6633e942-9642-4dc4-ac90-67ec0fdbe355" providerId="ADAL" clId="{BBB3C29D-1E9B-43D4-AB41-5288682940B0}" dt="2020-10-29T18:22:12.095" v="401" actId="478"/>
            <ac:picMkLst>
              <pc:docMk/>
              <pc:sldMasterMk cId="0" sldId="2147483648"/>
              <pc:sldLayoutMk cId="196344644" sldId="2147483867"/>
              <ac:picMk id="6" creationId="{986A87E8-6640-45CE-9DEE-426370988E4D}"/>
            </ac:picMkLst>
          </pc:picChg>
        </pc:sldLayoutChg>
      </pc:sldMasterChg>
    </pc:docChg>
  </pc:docChgLst>
  <pc:docChgLst>
    <pc:chgData name="Derek Somerville" userId="6633e942-9642-4dc4-ac90-67ec0fdbe355" providerId="ADAL" clId="{95543243-4DB9-41DD-96D4-E55C731095BA}"/>
    <pc:docChg chg="custSel addSld modSld">
      <pc:chgData name="Derek Somerville" userId="6633e942-9642-4dc4-ac90-67ec0fdbe355" providerId="ADAL" clId="{95543243-4DB9-41DD-96D4-E55C731095BA}" dt="2020-04-01T14:34:59.906" v="45" actId="478"/>
      <pc:docMkLst>
        <pc:docMk/>
      </pc:docMkLst>
      <pc:sldChg chg="addSp delSp modSp delAnim">
        <pc:chgData name="Derek Somerville" userId="6633e942-9642-4dc4-ac90-67ec0fdbe355" providerId="ADAL" clId="{95543243-4DB9-41DD-96D4-E55C731095BA}" dt="2020-04-01T14:34:59.906" v="45" actId="478"/>
        <pc:sldMkLst>
          <pc:docMk/>
          <pc:sldMk cId="1925085824" sldId="314"/>
        </pc:sldMkLst>
        <pc:spChg chg="mod">
          <ac:chgData name="Derek Somerville" userId="6633e942-9642-4dc4-ac90-67ec0fdbe355" providerId="ADAL" clId="{95543243-4DB9-41DD-96D4-E55C731095BA}" dt="2020-04-01T14:27:19.014" v="30" actId="20577"/>
          <ac:spMkLst>
            <pc:docMk/>
            <pc:sldMk cId="1925085824" sldId="314"/>
            <ac:spMk id="2" creationId="{36750892-6207-364A-B3EB-2B06A092C80E}"/>
          </ac:spMkLst>
        </pc:spChg>
        <pc:spChg chg="del">
          <ac:chgData name="Derek Somerville" userId="6633e942-9642-4dc4-ac90-67ec0fdbe355" providerId="ADAL" clId="{95543243-4DB9-41DD-96D4-E55C731095BA}" dt="2020-04-01T14:27:23.168" v="31" actId="478"/>
          <ac:spMkLst>
            <pc:docMk/>
            <pc:sldMk cId="1925085824" sldId="314"/>
            <ac:spMk id="3" creationId="{7952DF87-72BF-A44E-827B-BA76106254F9}"/>
          </ac:spMkLst>
        </pc:spChg>
        <pc:spChg chg="add del mod">
          <ac:chgData name="Derek Somerville" userId="6633e942-9642-4dc4-ac90-67ec0fdbe355" providerId="ADAL" clId="{95543243-4DB9-41DD-96D4-E55C731095BA}" dt="2020-04-01T14:27:25.645" v="32" actId="478"/>
          <ac:spMkLst>
            <pc:docMk/>
            <pc:sldMk cId="1925085824" sldId="314"/>
            <ac:spMk id="7" creationId="{E2C097FC-662C-468E-BF9C-D2F8D4CA52E5}"/>
          </ac:spMkLst>
        </pc:spChg>
        <pc:picChg chg="add del mod">
          <ac:chgData name="Derek Somerville" userId="6633e942-9642-4dc4-ac90-67ec0fdbe355" providerId="ADAL" clId="{95543243-4DB9-41DD-96D4-E55C731095BA}" dt="2020-04-01T14:33:17.566" v="36" actId="478"/>
          <ac:picMkLst>
            <pc:docMk/>
            <pc:sldMk cId="1925085824" sldId="314"/>
            <ac:picMk id="1026" creationId="{58A408ED-7285-47E8-BC05-E82557235019}"/>
          </ac:picMkLst>
        </pc:picChg>
        <pc:picChg chg="add mod">
          <ac:chgData name="Derek Somerville" userId="6633e942-9642-4dc4-ac90-67ec0fdbe355" providerId="ADAL" clId="{95543243-4DB9-41DD-96D4-E55C731095BA}" dt="2020-04-01T14:33:37.067" v="41" actId="1076"/>
          <ac:picMkLst>
            <pc:docMk/>
            <pc:sldMk cId="1925085824" sldId="314"/>
            <ac:picMk id="1028" creationId="{ECD63ACC-9055-4485-8AC0-66E607DFD73C}"/>
          </ac:picMkLst>
        </pc:picChg>
        <pc:picChg chg="add del">
          <ac:chgData name="Derek Somerville" userId="6633e942-9642-4dc4-ac90-67ec0fdbe355" providerId="ADAL" clId="{95543243-4DB9-41DD-96D4-E55C731095BA}" dt="2020-04-01T14:34:46.544" v="43"/>
          <ac:picMkLst>
            <pc:docMk/>
            <pc:sldMk cId="1925085824" sldId="314"/>
            <ac:picMk id="1030" creationId="{4175D7C8-1116-4CE4-9E7B-B75213073EB9}"/>
          </ac:picMkLst>
        </pc:picChg>
        <pc:picChg chg="add del">
          <ac:chgData name="Derek Somerville" userId="6633e942-9642-4dc4-ac90-67ec0fdbe355" providerId="ADAL" clId="{95543243-4DB9-41DD-96D4-E55C731095BA}" dt="2020-04-01T14:34:59.906" v="45" actId="478"/>
          <ac:picMkLst>
            <pc:docMk/>
            <pc:sldMk cId="1925085824" sldId="314"/>
            <ac:picMk id="1032" creationId="{33F2A448-680A-4C85-B976-4A3D1D2DA2F4}"/>
          </ac:picMkLst>
        </pc:picChg>
      </pc:sldChg>
      <pc:sldChg chg="add">
        <pc:chgData name="Derek Somerville" userId="6633e942-9642-4dc4-ac90-67ec0fdbe355" providerId="ADAL" clId="{95543243-4DB9-41DD-96D4-E55C731095BA}" dt="2020-04-01T14:25:24.071" v="0"/>
        <pc:sldMkLst>
          <pc:docMk/>
          <pc:sldMk cId="3064389988" sldId="317"/>
        </pc:sldMkLst>
      </pc:sldChg>
    </pc:docChg>
  </pc:docChgLst>
  <pc:docChgLst>
    <pc:chgData name="Derek Somerville" userId="6633e942-9642-4dc4-ac90-67ec0fdbe355" providerId="ADAL" clId="{9B1970F3-314A-BD4D-A152-E55B48282467}"/>
    <pc:docChg chg="undo custSel addSld modSld sldOrd">
      <pc:chgData name="Derek Somerville" userId="6633e942-9642-4dc4-ac90-67ec0fdbe355" providerId="ADAL" clId="{9B1970F3-314A-BD4D-A152-E55B48282467}" dt="2019-10-03T13:55:48.991" v="3172" actId="20577"/>
      <pc:docMkLst>
        <pc:docMk/>
      </pc:docMkLst>
      <pc:sldChg chg="modSp">
        <pc:chgData name="Derek Somerville" userId="6633e942-9642-4dc4-ac90-67ec0fdbe355" providerId="ADAL" clId="{9B1970F3-314A-BD4D-A152-E55B48282467}" dt="2019-10-03T10:55:37.604" v="2983" actId="14100"/>
        <pc:sldMkLst>
          <pc:docMk/>
          <pc:sldMk cId="587772221" sldId="270"/>
        </pc:sldMkLst>
        <pc:spChg chg="mod">
          <ac:chgData name="Derek Somerville" userId="6633e942-9642-4dc4-ac90-67ec0fdbe355" providerId="ADAL" clId="{9B1970F3-314A-BD4D-A152-E55B48282467}" dt="2019-10-03T10:55:37.604" v="2983" actId="14100"/>
          <ac:spMkLst>
            <pc:docMk/>
            <pc:sldMk cId="587772221" sldId="270"/>
            <ac:spMk id="7" creationId="{B5A592FA-C535-124E-A8E7-844425B8DB50}"/>
          </ac:spMkLst>
        </pc:spChg>
      </pc:sldChg>
      <pc:sldChg chg="modSp">
        <pc:chgData name="Derek Somerville" userId="6633e942-9642-4dc4-ac90-67ec0fdbe355" providerId="ADAL" clId="{9B1970F3-314A-BD4D-A152-E55B48282467}" dt="2019-10-03T10:54:37.011" v="2974" actId="20577"/>
        <pc:sldMkLst>
          <pc:docMk/>
          <pc:sldMk cId="3881825747" sldId="271"/>
        </pc:sldMkLst>
        <pc:spChg chg="mod">
          <ac:chgData name="Derek Somerville" userId="6633e942-9642-4dc4-ac90-67ec0fdbe355" providerId="ADAL" clId="{9B1970F3-314A-BD4D-A152-E55B48282467}" dt="2019-10-03T10:54:37.011" v="2974" actId="20577"/>
          <ac:spMkLst>
            <pc:docMk/>
            <pc:sldMk cId="3881825747" sldId="271"/>
            <ac:spMk id="2" creationId="{39DC77E0-FFB9-47E3-AAFF-343E3A09F1D1}"/>
          </ac:spMkLst>
        </pc:spChg>
        <pc:spChg chg="mod">
          <ac:chgData name="Derek Somerville" userId="6633e942-9642-4dc4-ac90-67ec0fdbe355" providerId="ADAL" clId="{9B1970F3-314A-BD4D-A152-E55B48282467}" dt="2019-10-02T07:52:10.039" v="2158" actId="20577"/>
          <ac:spMkLst>
            <pc:docMk/>
            <pc:sldMk cId="3881825747" sldId="271"/>
            <ac:spMk id="3" creationId="{811E443F-0096-4FC1-B4EB-6024FD8A8208}"/>
          </ac:spMkLst>
        </pc:spChg>
        <pc:spChg chg="mod">
          <ac:chgData name="Derek Somerville" userId="6633e942-9642-4dc4-ac90-67ec0fdbe355" providerId="ADAL" clId="{9B1970F3-314A-BD4D-A152-E55B48282467}" dt="2019-10-03T10:54:28.866" v="2967" actId="14100"/>
          <ac:spMkLst>
            <pc:docMk/>
            <pc:sldMk cId="3881825747" sldId="271"/>
            <ac:spMk id="4" creationId="{3E3D31C7-A3A0-4DDF-B03F-98DB0F5D7023}"/>
          </ac:spMkLst>
        </pc:spChg>
      </pc:sldChg>
      <pc:sldChg chg="addSp delSp modSp add">
        <pc:chgData name="Derek Somerville" userId="6633e942-9642-4dc4-ac90-67ec0fdbe355" providerId="ADAL" clId="{9B1970F3-314A-BD4D-A152-E55B48282467}" dt="2019-10-03T13:55:42.670" v="3163" actId="20577"/>
        <pc:sldMkLst>
          <pc:docMk/>
          <pc:sldMk cId="3604581489" sldId="272"/>
        </pc:sldMkLst>
        <pc:spChg chg="mod">
          <ac:chgData name="Derek Somerville" userId="6633e942-9642-4dc4-ac90-67ec0fdbe355" providerId="ADAL" clId="{9B1970F3-314A-BD4D-A152-E55B48282467}" dt="2019-10-03T13:55:42.670" v="3163" actId="20577"/>
          <ac:spMkLst>
            <pc:docMk/>
            <pc:sldMk cId="3604581489" sldId="272"/>
            <ac:spMk id="2" creationId="{36750892-6207-364A-B3EB-2B06A092C80E}"/>
          </ac:spMkLst>
        </pc:spChg>
        <pc:spChg chg="mod">
          <ac:chgData name="Derek Somerville" userId="6633e942-9642-4dc4-ac90-67ec0fdbe355" providerId="ADAL" clId="{9B1970F3-314A-BD4D-A152-E55B48282467}" dt="2019-10-02T14:17:23.161" v="2461"/>
          <ac:spMkLst>
            <pc:docMk/>
            <pc:sldMk cId="3604581489" sldId="272"/>
            <ac:spMk id="3" creationId="{7952DF87-72BF-A44E-827B-BA76106254F9}"/>
          </ac:spMkLst>
        </pc:spChg>
        <pc:spChg chg="del">
          <ac:chgData name="Derek Somerville" userId="6633e942-9642-4dc4-ac90-67ec0fdbe355" providerId="ADAL" clId="{9B1970F3-314A-BD4D-A152-E55B48282467}" dt="2019-10-03T10:56:00.761" v="2987" actId="478"/>
          <ac:spMkLst>
            <pc:docMk/>
            <pc:sldMk cId="3604581489" sldId="272"/>
            <ac:spMk id="4" creationId="{71D11FCB-A473-EE43-978D-903B078363BB}"/>
          </ac:spMkLst>
        </pc:spChg>
        <pc:spChg chg="add">
          <ac:chgData name="Derek Somerville" userId="6633e942-9642-4dc4-ac90-67ec0fdbe355" providerId="ADAL" clId="{9B1970F3-314A-BD4D-A152-E55B48282467}" dt="2019-10-03T10:56:02.355" v="2988"/>
          <ac:spMkLst>
            <pc:docMk/>
            <pc:sldMk cId="3604581489" sldId="272"/>
            <ac:spMk id="6" creationId="{2EFCA112-A452-324E-91F2-B162B248B402}"/>
          </ac:spMkLst>
        </pc:spChg>
      </pc:sldChg>
      <pc:sldChg chg="addSp delSp modSp add">
        <pc:chgData name="Derek Somerville" userId="6633e942-9642-4dc4-ac90-67ec0fdbe355" providerId="ADAL" clId="{9B1970F3-314A-BD4D-A152-E55B48282467}" dt="2019-10-03T10:58:47.689" v="3084" actId="20577"/>
        <pc:sldMkLst>
          <pc:docMk/>
          <pc:sldMk cId="3595855155" sldId="273"/>
        </pc:sldMkLst>
        <pc:spChg chg="mod">
          <ac:chgData name="Derek Somerville" userId="6633e942-9642-4dc4-ac90-67ec0fdbe355" providerId="ADAL" clId="{9B1970F3-314A-BD4D-A152-E55B48282467}" dt="2019-10-03T10:58:47.689" v="3084" actId="20577"/>
          <ac:spMkLst>
            <pc:docMk/>
            <pc:sldMk cId="3595855155" sldId="273"/>
            <ac:spMk id="2" creationId="{997561C5-9FA1-3248-8D16-B3A1D77C08E3}"/>
          </ac:spMkLst>
        </pc:spChg>
        <pc:spChg chg="mod">
          <ac:chgData name="Derek Somerville" userId="6633e942-9642-4dc4-ac90-67ec0fdbe355" providerId="ADAL" clId="{9B1970F3-314A-BD4D-A152-E55B48282467}" dt="2019-08-26T10:17:55.725" v="368" actId="20577"/>
          <ac:spMkLst>
            <pc:docMk/>
            <pc:sldMk cId="3595855155" sldId="273"/>
            <ac:spMk id="3" creationId="{B1CD7F57-8FA4-4B46-B959-4B48922C0EEC}"/>
          </ac:spMkLst>
        </pc:spChg>
        <pc:spChg chg="del">
          <ac:chgData name="Derek Somerville" userId="6633e942-9642-4dc4-ac90-67ec0fdbe355" providerId="ADAL" clId="{9B1970F3-314A-BD4D-A152-E55B48282467}" dt="2019-10-03T10:57:00.684" v="3009" actId="478"/>
          <ac:spMkLst>
            <pc:docMk/>
            <pc:sldMk cId="3595855155" sldId="273"/>
            <ac:spMk id="4" creationId="{A93F2679-67F3-7348-ABE8-135029326B05}"/>
          </ac:spMkLst>
        </pc:spChg>
        <pc:spChg chg="add">
          <ac:chgData name="Derek Somerville" userId="6633e942-9642-4dc4-ac90-67ec0fdbe355" providerId="ADAL" clId="{9B1970F3-314A-BD4D-A152-E55B48282467}" dt="2019-10-03T10:57:01.163" v="3010"/>
          <ac:spMkLst>
            <pc:docMk/>
            <pc:sldMk cId="3595855155" sldId="273"/>
            <ac:spMk id="6" creationId="{9C99020F-E541-1C4C-806B-ECCB64E34F8D}"/>
          </ac:spMkLst>
        </pc:spChg>
      </pc:sldChg>
      <pc:sldChg chg="addSp delSp modSp add ord">
        <pc:chgData name="Derek Somerville" userId="6633e942-9642-4dc4-ac90-67ec0fdbe355" providerId="ADAL" clId="{9B1970F3-314A-BD4D-A152-E55B48282467}" dt="2019-10-03T13:55:05.713" v="3100" actId="20577"/>
        <pc:sldMkLst>
          <pc:docMk/>
          <pc:sldMk cId="1078979062" sldId="274"/>
        </pc:sldMkLst>
        <pc:spChg chg="mod">
          <ac:chgData name="Derek Somerville" userId="6633e942-9642-4dc4-ac90-67ec0fdbe355" providerId="ADAL" clId="{9B1970F3-314A-BD4D-A152-E55B48282467}" dt="2019-10-03T13:55:05.713" v="3100" actId="20577"/>
          <ac:spMkLst>
            <pc:docMk/>
            <pc:sldMk cId="1078979062" sldId="274"/>
            <ac:spMk id="2" creationId="{94B107E9-ECC7-6B4E-9B52-03A3A4E8DB15}"/>
          </ac:spMkLst>
        </pc:spChg>
        <pc:spChg chg="mod">
          <ac:chgData name="Derek Somerville" userId="6633e942-9642-4dc4-ac90-67ec0fdbe355" providerId="ADAL" clId="{9B1970F3-314A-BD4D-A152-E55B48282467}" dt="2019-09-24T11:26:22.266" v="2033"/>
          <ac:spMkLst>
            <pc:docMk/>
            <pc:sldMk cId="1078979062" sldId="274"/>
            <ac:spMk id="3" creationId="{B0C3A495-F457-2845-8696-20F7A05D70DA}"/>
          </ac:spMkLst>
        </pc:spChg>
        <pc:spChg chg="del">
          <ac:chgData name="Derek Somerville" userId="6633e942-9642-4dc4-ac90-67ec0fdbe355" providerId="ADAL" clId="{9B1970F3-314A-BD4D-A152-E55B48282467}" dt="2019-10-03T10:56:52.497" v="3006" actId="478"/>
          <ac:spMkLst>
            <pc:docMk/>
            <pc:sldMk cId="1078979062" sldId="274"/>
            <ac:spMk id="4" creationId="{95DC4714-CC19-FD49-9BCE-A45136D6BFDF}"/>
          </ac:spMkLst>
        </pc:spChg>
        <pc:spChg chg="add">
          <ac:chgData name="Derek Somerville" userId="6633e942-9642-4dc4-ac90-67ec0fdbe355" providerId="ADAL" clId="{9B1970F3-314A-BD4D-A152-E55B48282467}" dt="2019-10-03T10:56:53.029" v="3007"/>
          <ac:spMkLst>
            <pc:docMk/>
            <pc:sldMk cId="1078979062" sldId="274"/>
            <ac:spMk id="6" creationId="{3BAF7F77-C6F9-504D-98CA-A598A3D2A278}"/>
          </ac:spMkLst>
        </pc:spChg>
      </pc:sldChg>
      <pc:sldChg chg="addSp delSp modSp add ord">
        <pc:chgData name="Derek Somerville" userId="6633e942-9642-4dc4-ac90-67ec0fdbe355" providerId="ADAL" clId="{9B1970F3-314A-BD4D-A152-E55B48282467}" dt="2019-10-03T13:55:21.066" v="3126" actId="20577"/>
        <pc:sldMkLst>
          <pc:docMk/>
          <pc:sldMk cId="1878226238" sldId="275"/>
        </pc:sldMkLst>
        <pc:spChg chg="mod">
          <ac:chgData name="Derek Somerville" userId="6633e942-9642-4dc4-ac90-67ec0fdbe355" providerId="ADAL" clId="{9B1970F3-314A-BD4D-A152-E55B48282467}" dt="2019-10-03T13:55:21.066" v="3126" actId="20577"/>
          <ac:spMkLst>
            <pc:docMk/>
            <pc:sldMk cId="1878226238" sldId="275"/>
            <ac:spMk id="2" creationId="{610359F9-5B4E-F145-A16E-0AA97B2D8C65}"/>
          </ac:spMkLst>
        </pc:spChg>
        <pc:spChg chg="mod">
          <ac:chgData name="Derek Somerville" userId="6633e942-9642-4dc4-ac90-67ec0fdbe355" providerId="ADAL" clId="{9B1970F3-314A-BD4D-A152-E55B48282467}" dt="2019-08-26T10:44:00.871" v="508" actId="14100"/>
          <ac:spMkLst>
            <pc:docMk/>
            <pc:sldMk cId="1878226238" sldId="275"/>
            <ac:spMk id="3" creationId="{B98E0BFF-B0BF-5048-809D-054CAFE22444}"/>
          </ac:spMkLst>
        </pc:spChg>
        <pc:spChg chg="del">
          <ac:chgData name="Derek Somerville" userId="6633e942-9642-4dc4-ac90-67ec0fdbe355" providerId="ADAL" clId="{9B1970F3-314A-BD4D-A152-E55B48282467}" dt="2019-10-03T10:56:27.361" v="2996" actId="478"/>
          <ac:spMkLst>
            <pc:docMk/>
            <pc:sldMk cId="1878226238" sldId="275"/>
            <ac:spMk id="4" creationId="{D1BE2D32-21EA-8147-B2C4-B0D2BD9919A0}"/>
          </ac:spMkLst>
        </pc:spChg>
        <pc:spChg chg="add">
          <ac:chgData name="Derek Somerville" userId="6633e942-9642-4dc4-ac90-67ec0fdbe355" providerId="ADAL" clId="{9B1970F3-314A-BD4D-A152-E55B48282467}" dt="2019-10-03T10:56:27.969" v="2997"/>
          <ac:spMkLst>
            <pc:docMk/>
            <pc:sldMk cId="1878226238" sldId="275"/>
            <ac:spMk id="6" creationId="{197C6002-38D7-0D4E-A480-8D6F41FBF1D8}"/>
          </ac:spMkLst>
        </pc:spChg>
      </pc:sldChg>
      <pc:sldChg chg="addSp delSp modSp add ord">
        <pc:chgData name="Derek Somerville" userId="6633e942-9642-4dc4-ac90-67ec0fdbe355" providerId="ADAL" clId="{9B1970F3-314A-BD4D-A152-E55B48282467}" dt="2019-10-03T10:56:38.356" v="3001"/>
        <pc:sldMkLst>
          <pc:docMk/>
          <pc:sldMk cId="4161972407" sldId="276"/>
        </pc:sldMkLst>
        <pc:spChg chg="mod">
          <ac:chgData name="Derek Somerville" userId="6633e942-9642-4dc4-ac90-67ec0fdbe355" providerId="ADAL" clId="{9B1970F3-314A-BD4D-A152-E55B48282467}" dt="2019-09-11T10:49:21.135" v="1948" actId="20577"/>
          <ac:spMkLst>
            <pc:docMk/>
            <pc:sldMk cId="4161972407" sldId="276"/>
            <ac:spMk id="2" creationId="{136D4560-DAB2-F248-B535-C2C9D43DCCC0}"/>
          </ac:spMkLst>
        </pc:spChg>
        <pc:spChg chg="mod">
          <ac:chgData name="Derek Somerville" userId="6633e942-9642-4dc4-ac90-67ec0fdbe355" providerId="ADAL" clId="{9B1970F3-314A-BD4D-A152-E55B48282467}" dt="2019-09-11T10:49:24.607" v="1949" actId="20577"/>
          <ac:spMkLst>
            <pc:docMk/>
            <pc:sldMk cId="4161972407" sldId="276"/>
            <ac:spMk id="3" creationId="{7CBD207A-3A13-A643-A94F-1855075A06C4}"/>
          </ac:spMkLst>
        </pc:spChg>
        <pc:spChg chg="del">
          <ac:chgData name="Derek Somerville" userId="6633e942-9642-4dc4-ac90-67ec0fdbe355" providerId="ADAL" clId="{9B1970F3-314A-BD4D-A152-E55B48282467}" dt="2019-10-03T10:56:37.841" v="3000" actId="478"/>
          <ac:spMkLst>
            <pc:docMk/>
            <pc:sldMk cId="4161972407" sldId="276"/>
            <ac:spMk id="4" creationId="{DEA868DC-69E5-F642-AB2B-89F7DF1F2C00}"/>
          </ac:spMkLst>
        </pc:spChg>
        <pc:spChg chg="add">
          <ac:chgData name="Derek Somerville" userId="6633e942-9642-4dc4-ac90-67ec0fdbe355" providerId="ADAL" clId="{9B1970F3-314A-BD4D-A152-E55B48282467}" dt="2019-10-03T10:56:38.356" v="3001"/>
          <ac:spMkLst>
            <pc:docMk/>
            <pc:sldMk cId="4161972407" sldId="276"/>
            <ac:spMk id="6" creationId="{A191DE78-95F7-4E49-9EC7-8F84DB8D9505}"/>
          </ac:spMkLst>
        </pc:spChg>
      </pc:sldChg>
      <pc:sldChg chg="addSp delSp modSp add">
        <pc:chgData name="Derek Somerville" userId="6633e942-9642-4dc4-ac90-67ec0fdbe355" providerId="ADAL" clId="{9B1970F3-314A-BD4D-A152-E55B48282467}" dt="2019-10-03T10:58:33.785" v="3068" actId="20577"/>
        <pc:sldMkLst>
          <pc:docMk/>
          <pc:sldMk cId="998426519" sldId="286"/>
        </pc:sldMkLst>
        <pc:spChg chg="mod">
          <ac:chgData name="Derek Somerville" userId="6633e942-9642-4dc4-ac90-67ec0fdbe355" providerId="ADAL" clId="{9B1970F3-314A-BD4D-A152-E55B48282467}" dt="2019-10-03T10:58:33.785" v="3068" actId="20577"/>
          <ac:spMkLst>
            <pc:docMk/>
            <pc:sldMk cId="998426519" sldId="286"/>
            <ac:spMk id="2" creationId="{39DC77E0-FFB9-47E3-AAFF-343E3A09F1D1}"/>
          </ac:spMkLst>
        </pc:spChg>
        <pc:spChg chg="del">
          <ac:chgData name="Derek Somerville" userId="6633e942-9642-4dc4-ac90-67ec0fdbe355" providerId="ADAL" clId="{9B1970F3-314A-BD4D-A152-E55B48282467}" dt="2019-10-03T10:57:17.490" v="3014" actId="478"/>
          <ac:spMkLst>
            <pc:docMk/>
            <pc:sldMk cId="998426519" sldId="286"/>
            <ac:spMk id="4" creationId="{3E3D31C7-A3A0-4DDF-B03F-98DB0F5D7023}"/>
          </ac:spMkLst>
        </pc:spChg>
        <pc:spChg chg="add">
          <ac:chgData name="Derek Somerville" userId="6633e942-9642-4dc4-ac90-67ec0fdbe355" providerId="ADAL" clId="{9B1970F3-314A-BD4D-A152-E55B48282467}" dt="2019-10-03T10:57:17.925" v="3015"/>
          <ac:spMkLst>
            <pc:docMk/>
            <pc:sldMk cId="998426519" sldId="286"/>
            <ac:spMk id="28" creationId="{B7CC2704-5EE4-FF49-9955-6963D699386D}"/>
          </ac:spMkLst>
        </pc:spChg>
      </pc:sldChg>
      <pc:sldChg chg="addSp delSp modSp add">
        <pc:chgData name="Derek Somerville" userId="6633e942-9642-4dc4-ac90-67ec0fdbe355" providerId="ADAL" clId="{9B1970F3-314A-BD4D-A152-E55B48282467}" dt="2019-10-03T10:58:26.148" v="3060" actId="20577"/>
        <pc:sldMkLst>
          <pc:docMk/>
          <pc:sldMk cId="1064484594" sldId="293"/>
        </pc:sldMkLst>
        <pc:spChg chg="mod">
          <ac:chgData name="Derek Somerville" userId="6633e942-9642-4dc4-ac90-67ec0fdbe355" providerId="ADAL" clId="{9B1970F3-314A-BD4D-A152-E55B48282467}" dt="2019-10-03T10:58:26.148" v="3060" actId="20577"/>
          <ac:spMkLst>
            <pc:docMk/>
            <pc:sldMk cId="1064484594" sldId="293"/>
            <ac:spMk id="2" creationId="{39DC77E0-FFB9-47E3-AAFF-343E3A09F1D1}"/>
          </ac:spMkLst>
        </pc:spChg>
        <pc:spChg chg="mod">
          <ac:chgData name="Derek Somerville" userId="6633e942-9642-4dc4-ac90-67ec0fdbe355" providerId="ADAL" clId="{9B1970F3-314A-BD4D-A152-E55B48282467}" dt="2019-10-02T07:56:03.332" v="2210" actId="20577"/>
          <ac:spMkLst>
            <pc:docMk/>
            <pc:sldMk cId="1064484594" sldId="293"/>
            <ac:spMk id="3" creationId="{811E443F-0096-4FC1-B4EB-6024FD8A8208}"/>
          </ac:spMkLst>
        </pc:spChg>
        <pc:spChg chg="del">
          <ac:chgData name="Derek Somerville" userId="6633e942-9642-4dc4-ac90-67ec0fdbe355" providerId="ADAL" clId="{9B1970F3-314A-BD4D-A152-E55B48282467}" dt="2019-10-03T10:57:21.866" v="3016" actId="478"/>
          <ac:spMkLst>
            <pc:docMk/>
            <pc:sldMk cId="1064484594" sldId="293"/>
            <ac:spMk id="4" creationId="{3E3D31C7-A3A0-4DDF-B03F-98DB0F5D7023}"/>
          </ac:spMkLst>
        </pc:spChg>
        <pc:spChg chg="add">
          <ac:chgData name="Derek Somerville" userId="6633e942-9642-4dc4-ac90-67ec0fdbe355" providerId="ADAL" clId="{9B1970F3-314A-BD4D-A152-E55B48282467}" dt="2019-10-03T10:57:22.364" v="3017"/>
          <ac:spMkLst>
            <pc:docMk/>
            <pc:sldMk cId="1064484594" sldId="293"/>
            <ac:spMk id="6" creationId="{5D7DFCD2-9CC6-EC49-9824-25A39B1D71CF}"/>
          </ac:spMkLst>
        </pc:spChg>
      </pc:sldChg>
      <pc:sldChg chg="addSp delSp modSp add">
        <pc:chgData name="Derek Somerville" userId="6633e942-9642-4dc4-ac90-67ec0fdbe355" providerId="ADAL" clId="{9B1970F3-314A-BD4D-A152-E55B48282467}" dt="2019-10-03T10:58:38.747" v="3076" actId="20577"/>
        <pc:sldMkLst>
          <pc:docMk/>
          <pc:sldMk cId="260703189" sldId="294"/>
        </pc:sldMkLst>
        <pc:spChg chg="mod">
          <ac:chgData name="Derek Somerville" userId="6633e942-9642-4dc4-ac90-67ec0fdbe355" providerId="ADAL" clId="{9B1970F3-314A-BD4D-A152-E55B48282467}" dt="2019-10-03T10:58:38.747" v="3076" actId="20577"/>
          <ac:spMkLst>
            <pc:docMk/>
            <pc:sldMk cId="260703189" sldId="294"/>
            <ac:spMk id="2" creationId="{CE7FBF89-EC53-C94B-873D-1B144841F33B}"/>
          </ac:spMkLst>
        </pc:spChg>
        <pc:spChg chg="del">
          <ac:chgData name="Derek Somerville" userId="6633e942-9642-4dc4-ac90-67ec0fdbe355" providerId="ADAL" clId="{9B1970F3-314A-BD4D-A152-E55B48282467}" dt="2019-08-28T14:59:53.853" v="1526" actId="478"/>
          <ac:spMkLst>
            <pc:docMk/>
            <pc:sldMk cId="260703189" sldId="294"/>
            <ac:spMk id="3" creationId="{73A58580-F392-4147-8540-1384595C14F2}"/>
          </ac:spMkLst>
        </pc:spChg>
        <pc:spChg chg="del">
          <ac:chgData name="Derek Somerville" userId="6633e942-9642-4dc4-ac90-67ec0fdbe355" providerId="ADAL" clId="{9B1970F3-314A-BD4D-A152-E55B48282467}" dt="2019-08-28T14:59:50.693" v="1525" actId="478"/>
          <ac:spMkLst>
            <pc:docMk/>
            <pc:sldMk cId="260703189" sldId="294"/>
            <ac:spMk id="4" creationId="{6C68D250-2554-3E45-80FB-5BA8CBC6F124}"/>
          </ac:spMkLst>
        </pc:spChg>
        <pc:spChg chg="add">
          <ac:chgData name="Derek Somerville" userId="6633e942-9642-4dc4-ac90-67ec0fdbe355" providerId="ADAL" clId="{9B1970F3-314A-BD4D-A152-E55B48282467}" dt="2019-10-03T10:57:10.133" v="3013"/>
          <ac:spMkLst>
            <pc:docMk/>
            <pc:sldMk cId="260703189" sldId="294"/>
            <ac:spMk id="6" creationId="{BE5995A1-FCBB-9F4D-BFE5-595BF2299DB5}"/>
          </ac:spMkLst>
        </pc:spChg>
        <pc:graphicFrameChg chg="add del mod modGraphic">
          <ac:chgData name="Derek Somerville" userId="6633e942-9642-4dc4-ac90-67ec0fdbe355" providerId="ADAL" clId="{9B1970F3-314A-BD4D-A152-E55B48282467}" dt="2019-09-11T10:44:49.515" v="1898" actId="478"/>
          <ac:graphicFrameMkLst>
            <pc:docMk/>
            <pc:sldMk cId="260703189" sldId="294"/>
            <ac:graphicFrameMk id="3" creationId="{3A9A56E8-2A8F-FB45-969D-99EAECFCAC1E}"/>
          </ac:graphicFrameMkLst>
        </pc:graphicFrameChg>
        <pc:graphicFrameChg chg="add del mod">
          <ac:chgData name="Derek Somerville" userId="6633e942-9642-4dc4-ac90-67ec0fdbe355" providerId="ADAL" clId="{9B1970F3-314A-BD4D-A152-E55B48282467}" dt="2019-09-11T10:45:26.133" v="1902"/>
          <ac:graphicFrameMkLst>
            <pc:docMk/>
            <pc:sldMk cId="260703189" sldId="294"/>
            <ac:graphicFrameMk id="4" creationId="{8D1BC1EA-9964-E546-A6AD-8D62F36B8201}"/>
          </ac:graphicFrameMkLst>
        </pc:graphicFrameChg>
        <pc:graphicFrameChg chg="add del mod modGraphic">
          <ac:chgData name="Derek Somerville" userId="6633e942-9642-4dc4-ac90-67ec0fdbe355" providerId="ADAL" clId="{9B1970F3-314A-BD4D-A152-E55B48282467}" dt="2019-08-28T15:01:56.953" v="1531" actId="478"/>
          <ac:graphicFrameMkLst>
            <pc:docMk/>
            <pc:sldMk cId="260703189" sldId="294"/>
            <ac:graphicFrameMk id="6" creationId="{03062CA1-A037-9447-BD9A-36F0770F3627}"/>
          </ac:graphicFrameMkLst>
        </pc:graphicFrameChg>
        <pc:graphicFrameChg chg="add del mod modGraphic">
          <ac:chgData name="Derek Somerville" userId="6633e942-9642-4dc4-ac90-67ec0fdbe355" providerId="ADAL" clId="{9B1970F3-314A-BD4D-A152-E55B48282467}" dt="2019-08-28T15:02:17.967" v="1537"/>
          <ac:graphicFrameMkLst>
            <pc:docMk/>
            <pc:sldMk cId="260703189" sldId="294"/>
            <ac:graphicFrameMk id="7" creationId="{27433DAB-15A8-AD4E-8CD0-90CC58CDF08F}"/>
          </ac:graphicFrameMkLst>
        </pc:graphicFrameChg>
        <pc:picChg chg="add mod">
          <ac:chgData name="Derek Somerville" userId="6633e942-9642-4dc4-ac90-67ec0fdbe355" providerId="ADAL" clId="{9B1970F3-314A-BD4D-A152-E55B48282467}" dt="2019-10-02T07:54:37.993" v="2166" actId="1076"/>
          <ac:picMkLst>
            <pc:docMk/>
            <pc:sldMk cId="260703189" sldId="294"/>
            <ac:picMk id="3" creationId="{FAE35307-9832-2840-9540-5CA889F5032D}"/>
          </ac:picMkLst>
        </pc:picChg>
        <pc:picChg chg="add del mod">
          <ac:chgData name="Derek Somerville" userId="6633e942-9642-4dc4-ac90-67ec0fdbe355" providerId="ADAL" clId="{9B1970F3-314A-BD4D-A152-E55B48282467}" dt="2019-10-02T07:54:01.232" v="2159" actId="478"/>
          <ac:picMkLst>
            <pc:docMk/>
            <pc:sldMk cId="260703189" sldId="294"/>
            <ac:picMk id="6" creationId="{58D36ABB-BA03-5D46-8BC9-EC43B3F98E89}"/>
          </ac:picMkLst>
        </pc:picChg>
        <pc:picChg chg="add del mod">
          <ac:chgData name="Derek Somerville" userId="6633e942-9642-4dc4-ac90-67ec0fdbe355" providerId="ADAL" clId="{9B1970F3-314A-BD4D-A152-E55B48282467}" dt="2019-08-28T15:04:42.797" v="1543" actId="478"/>
          <ac:picMkLst>
            <pc:docMk/>
            <pc:sldMk cId="260703189" sldId="294"/>
            <ac:picMk id="8" creationId="{6EA9B83F-EFCE-0547-B415-6B8883EB377E}"/>
          </ac:picMkLst>
        </pc:picChg>
      </pc:sldChg>
      <pc:sldChg chg="addSp delSp modSp add ord">
        <pc:chgData name="Derek Somerville" userId="6633e942-9642-4dc4-ac90-67ec0fdbe355" providerId="ADAL" clId="{9B1970F3-314A-BD4D-A152-E55B48282467}" dt="2019-10-03T10:58:03.967" v="3053" actId="20577"/>
        <pc:sldMkLst>
          <pc:docMk/>
          <pc:sldMk cId="1598185672" sldId="295"/>
        </pc:sldMkLst>
        <pc:spChg chg="mod">
          <ac:chgData name="Derek Somerville" userId="6633e942-9642-4dc4-ac90-67ec0fdbe355" providerId="ADAL" clId="{9B1970F3-314A-BD4D-A152-E55B48282467}" dt="2019-10-03T10:58:03.967" v="3053" actId="20577"/>
          <ac:spMkLst>
            <pc:docMk/>
            <pc:sldMk cId="1598185672" sldId="295"/>
            <ac:spMk id="2" creationId="{D7599632-AEE5-A54E-B2E8-1B8D2C91C673}"/>
          </ac:spMkLst>
        </pc:spChg>
        <pc:spChg chg="mod">
          <ac:chgData name="Derek Somerville" userId="6633e942-9642-4dc4-ac90-67ec0fdbe355" providerId="ADAL" clId="{9B1970F3-314A-BD4D-A152-E55B48282467}" dt="2019-10-02T07:56:47.306" v="2224" actId="20577"/>
          <ac:spMkLst>
            <pc:docMk/>
            <pc:sldMk cId="1598185672" sldId="295"/>
            <ac:spMk id="3" creationId="{C9BBDB0A-02D2-5B47-BB8D-83E2C73AAB29}"/>
          </ac:spMkLst>
        </pc:spChg>
        <pc:spChg chg="del">
          <ac:chgData name="Derek Somerville" userId="6633e942-9642-4dc4-ac90-67ec0fdbe355" providerId="ADAL" clId="{9B1970F3-314A-BD4D-A152-E55B48282467}" dt="2019-10-03T10:57:26.907" v="3018" actId="478"/>
          <ac:spMkLst>
            <pc:docMk/>
            <pc:sldMk cId="1598185672" sldId="295"/>
            <ac:spMk id="4" creationId="{FA6E5761-F4D8-C640-924D-5F45C097A1C0}"/>
          </ac:spMkLst>
        </pc:spChg>
        <pc:spChg chg="add">
          <ac:chgData name="Derek Somerville" userId="6633e942-9642-4dc4-ac90-67ec0fdbe355" providerId="ADAL" clId="{9B1970F3-314A-BD4D-A152-E55B48282467}" dt="2019-10-03T10:57:27.372" v="3019"/>
          <ac:spMkLst>
            <pc:docMk/>
            <pc:sldMk cId="1598185672" sldId="295"/>
            <ac:spMk id="6" creationId="{77060A29-91C1-C44C-8431-2815A343C516}"/>
          </ac:spMkLst>
        </pc:spChg>
      </pc:sldChg>
      <pc:sldChg chg="addSp delSp modSp add ord">
        <pc:chgData name="Derek Somerville" userId="6633e942-9642-4dc4-ac90-67ec0fdbe355" providerId="ADAL" clId="{9B1970F3-314A-BD4D-A152-E55B48282467}" dt="2019-10-03T10:59:11.054" v="3092" actId="20577"/>
        <pc:sldMkLst>
          <pc:docMk/>
          <pc:sldMk cId="1178595790" sldId="296"/>
        </pc:sldMkLst>
        <pc:spChg chg="mod">
          <ac:chgData name="Derek Somerville" userId="6633e942-9642-4dc4-ac90-67ec0fdbe355" providerId="ADAL" clId="{9B1970F3-314A-BD4D-A152-E55B48282467}" dt="2019-10-03T10:59:11.054" v="3092" actId="20577"/>
          <ac:spMkLst>
            <pc:docMk/>
            <pc:sldMk cId="1178595790" sldId="296"/>
            <ac:spMk id="2" creationId="{A95DF5E5-C0BC-0048-94B9-44A80C249BB7}"/>
          </ac:spMkLst>
        </pc:spChg>
        <pc:spChg chg="del">
          <ac:chgData name="Derek Somerville" userId="6633e942-9642-4dc4-ac90-67ec0fdbe355" providerId="ADAL" clId="{9B1970F3-314A-BD4D-A152-E55B48282467}" dt="2019-08-27T15:25:09.274" v="989"/>
          <ac:spMkLst>
            <pc:docMk/>
            <pc:sldMk cId="1178595790" sldId="296"/>
            <ac:spMk id="3" creationId="{76BB9735-5A37-CC4A-A555-CDA87F99C20E}"/>
          </ac:spMkLst>
        </pc:spChg>
        <pc:spChg chg="del">
          <ac:chgData name="Derek Somerville" userId="6633e942-9642-4dc4-ac90-67ec0fdbe355" providerId="ADAL" clId="{9B1970F3-314A-BD4D-A152-E55B48282467}" dt="2019-09-03T13:04:02.095" v="1856" actId="478"/>
          <ac:spMkLst>
            <pc:docMk/>
            <pc:sldMk cId="1178595790" sldId="296"/>
            <ac:spMk id="4" creationId="{8CD328F1-FDEF-594A-85F7-27CF87F92294}"/>
          </ac:spMkLst>
        </pc:spChg>
        <pc:spChg chg="add">
          <ac:chgData name="Derek Somerville" userId="6633e942-9642-4dc4-ac90-67ec0fdbe355" providerId="ADAL" clId="{9B1970F3-314A-BD4D-A152-E55B48282467}" dt="2019-10-03T10:56:56.581" v="3008"/>
          <ac:spMkLst>
            <pc:docMk/>
            <pc:sldMk cId="1178595790" sldId="296"/>
            <ac:spMk id="6" creationId="{65BA370F-4029-8B4C-A298-4B07C6262DED}"/>
          </ac:spMkLst>
        </pc:spChg>
        <pc:spChg chg="add del mod">
          <ac:chgData name="Derek Somerville" userId="6633e942-9642-4dc4-ac90-67ec0fdbe355" providerId="ADAL" clId="{9B1970F3-314A-BD4D-A152-E55B48282467}" dt="2019-08-27T15:31:44.033" v="1198"/>
          <ac:spMkLst>
            <pc:docMk/>
            <pc:sldMk cId="1178595790" sldId="296"/>
            <ac:spMk id="7" creationId="{CBF8C1A2-8A6C-204C-8103-3DDBE09D75FB}"/>
          </ac:spMkLst>
        </pc:spChg>
        <pc:spChg chg="add del mod">
          <ac:chgData name="Derek Somerville" userId="6633e942-9642-4dc4-ac90-67ec0fdbe355" providerId="ADAL" clId="{9B1970F3-314A-BD4D-A152-E55B48282467}" dt="2019-08-27T15:32:28.510" v="1206" actId="478"/>
          <ac:spMkLst>
            <pc:docMk/>
            <pc:sldMk cId="1178595790" sldId="296"/>
            <ac:spMk id="10" creationId="{282D72CD-4CE0-5243-B7DB-164BDDB037C1}"/>
          </ac:spMkLst>
        </pc:spChg>
        <pc:graphicFrameChg chg="add del mod modGraphic">
          <ac:chgData name="Derek Somerville" userId="6633e942-9642-4dc4-ac90-67ec0fdbe355" providerId="ADAL" clId="{9B1970F3-314A-BD4D-A152-E55B48282467}" dt="2019-08-27T15:31:42.830" v="1196" actId="478"/>
          <ac:graphicFrameMkLst>
            <pc:docMk/>
            <pc:sldMk cId="1178595790" sldId="296"/>
            <ac:graphicFrameMk id="6" creationId="{F3221990-1F6A-414E-828A-BD62EB58E2BD}"/>
          </ac:graphicFrameMkLst>
        </pc:graphicFrameChg>
        <pc:graphicFrameChg chg="add mod modGraphic">
          <ac:chgData name="Derek Somerville" userId="6633e942-9642-4dc4-ac90-67ec0fdbe355" providerId="ADAL" clId="{9B1970F3-314A-BD4D-A152-E55B48282467}" dt="2019-08-28T09:46:51.099" v="1399" actId="14734"/>
          <ac:graphicFrameMkLst>
            <pc:docMk/>
            <pc:sldMk cId="1178595790" sldId="296"/>
            <ac:graphicFrameMk id="8" creationId="{68F90295-02C7-FA45-B0D1-7EAD24F12B5A}"/>
          </ac:graphicFrameMkLst>
        </pc:graphicFrameChg>
      </pc:sldChg>
      <pc:sldChg chg="addSp delSp modSp add">
        <pc:chgData name="Derek Somerville" userId="6633e942-9642-4dc4-ac90-67ec0fdbe355" providerId="ADAL" clId="{9B1970F3-314A-BD4D-A152-E55B48282467}" dt="2019-10-03T10:57:52.510" v="3039" actId="20577"/>
        <pc:sldMkLst>
          <pc:docMk/>
          <pc:sldMk cId="3061568836" sldId="298"/>
        </pc:sldMkLst>
        <pc:spChg chg="mod">
          <ac:chgData name="Derek Somerville" userId="6633e942-9642-4dc4-ac90-67ec0fdbe355" providerId="ADAL" clId="{9B1970F3-314A-BD4D-A152-E55B48282467}" dt="2019-10-03T10:57:52.510" v="3039" actId="20577"/>
          <ac:spMkLst>
            <pc:docMk/>
            <pc:sldMk cId="3061568836" sldId="298"/>
            <ac:spMk id="2" creationId="{AA486F25-F330-EF4E-AF84-3F742D400285}"/>
          </ac:spMkLst>
        </pc:spChg>
        <pc:spChg chg="mod">
          <ac:chgData name="Derek Somerville" userId="6633e942-9642-4dc4-ac90-67ec0fdbe355" providerId="ADAL" clId="{9B1970F3-314A-BD4D-A152-E55B48282467}" dt="2019-09-03T10:58:42.416" v="1855"/>
          <ac:spMkLst>
            <pc:docMk/>
            <pc:sldMk cId="3061568836" sldId="298"/>
            <ac:spMk id="3" creationId="{825CD71F-C2A9-5645-970D-5F1FC3A6F5D7}"/>
          </ac:spMkLst>
        </pc:spChg>
        <pc:spChg chg="del">
          <ac:chgData name="Derek Somerville" userId="6633e942-9642-4dc4-ac90-67ec0fdbe355" providerId="ADAL" clId="{9B1970F3-314A-BD4D-A152-E55B48282467}" dt="2019-10-03T10:57:40.243" v="3022" actId="478"/>
          <ac:spMkLst>
            <pc:docMk/>
            <pc:sldMk cId="3061568836" sldId="298"/>
            <ac:spMk id="4" creationId="{06663516-F6FB-1D4A-9AE8-5371F2B9E27A}"/>
          </ac:spMkLst>
        </pc:spChg>
        <pc:spChg chg="add">
          <ac:chgData name="Derek Somerville" userId="6633e942-9642-4dc4-ac90-67ec0fdbe355" providerId="ADAL" clId="{9B1970F3-314A-BD4D-A152-E55B48282467}" dt="2019-10-03T10:57:40.718" v="3023"/>
          <ac:spMkLst>
            <pc:docMk/>
            <pc:sldMk cId="3061568836" sldId="298"/>
            <ac:spMk id="6" creationId="{1F9FA8C4-E810-4047-86AA-88E18782DC48}"/>
          </ac:spMkLst>
        </pc:spChg>
      </pc:sldChg>
      <pc:sldChg chg="addSp delSp modSp add">
        <pc:chgData name="Derek Somerville" userId="6633e942-9642-4dc4-ac90-67ec0fdbe355" providerId="ADAL" clId="{9B1970F3-314A-BD4D-A152-E55B48282467}" dt="2019-10-03T10:57:48.743" v="3032" actId="20577"/>
        <pc:sldMkLst>
          <pc:docMk/>
          <pc:sldMk cId="33069768" sldId="299"/>
        </pc:sldMkLst>
        <pc:spChg chg="mod">
          <ac:chgData name="Derek Somerville" userId="6633e942-9642-4dc4-ac90-67ec0fdbe355" providerId="ADAL" clId="{9B1970F3-314A-BD4D-A152-E55B48282467}" dt="2019-10-03T10:57:48.743" v="3032" actId="20577"/>
          <ac:spMkLst>
            <pc:docMk/>
            <pc:sldMk cId="33069768" sldId="299"/>
            <ac:spMk id="2" creationId="{11BEEDEE-9C0B-3B46-9518-295691DE5B07}"/>
          </ac:spMkLst>
        </pc:spChg>
        <pc:spChg chg="mod">
          <ac:chgData name="Derek Somerville" userId="6633e942-9642-4dc4-ac90-67ec0fdbe355" providerId="ADAL" clId="{9B1970F3-314A-BD4D-A152-E55B48282467}" dt="2019-09-06T10:25:15.968" v="1897" actId="5793"/>
          <ac:spMkLst>
            <pc:docMk/>
            <pc:sldMk cId="33069768" sldId="299"/>
            <ac:spMk id="3" creationId="{B6A01CE3-C7CB-0E45-9456-163E2D83449C}"/>
          </ac:spMkLst>
        </pc:spChg>
        <pc:spChg chg="del">
          <ac:chgData name="Derek Somerville" userId="6633e942-9642-4dc4-ac90-67ec0fdbe355" providerId="ADAL" clId="{9B1970F3-314A-BD4D-A152-E55B48282467}" dt="2019-10-03T10:57:44.672" v="3024" actId="478"/>
          <ac:spMkLst>
            <pc:docMk/>
            <pc:sldMk cId="33069768" sldId="299"/>
            <ac:spMk id="4" creationId="{B1A97372-E883-D447-AF2F-A44137B51951}"/>
          </ac:spMkLst>
        </pc:spChg>
        <pc:spChg chg="add">
          <ac:chgData name="Derek Somerville" userId="6633e942-9642-4dc4-ac90-67ec0fdbe355" providerId="ADAL" clId="{9B1970F3-314A-BD4D-A152-E55B48282467}" dt="2019-10-03T10:57:45.209" v="3025"/>
          <ac:spMkLst>
            <pc:docMk/>
            <pc:sldMk cId="33069768" sldId="299"/>
            <ac:spMk id="6" creationId="{7C3FEB5C-2378-5346-83AB-726A533BAFC0}"/>
          </ac:spMkLst>
        </pc:spChg>
      </pc:sldChg>
      <pc:sldChg chg="addSp delSp modSp add ord">
        <pc:chgData name="Derek Somerville" userId="6633e942-9642-4dc4-ac90-67ec0fdbe355" providerId="ADAL" clId="{9B1970F3-314A-BD4D-A152-E55B48282467}" dt="2019-10-03T13:55:15.005" v="3116" actId="20577"/>
        <pc:sldMkLst>
          <pc:docMk/>
          <pc:sldMk cId="54859853" sldId="300"/>
        </pc:sldMkLst>
        <pc:spChg chg="mod">
          <ac:chgData name="Derek Somerville" userId="6633e942-9642-4dc4-ac90-67ec0fdbe355" providerId="ADAL" clId="{9B1970F3-314A-BD4D-A152-E55B48282467}" dt="2019-10-03T13:55:15.005" v="3116" actId="20577"/>
          <ac:spMkLst>
            <pc:docMk/>
            <pc:sldMk cId="54859853" sldId="300"/>
            <ac:spMk id="2" creationId="{136D4560-DAB2-F248-B535-C2C9D43DCCC0}"/>
          </ac:spMkLst>
        </pc:spChg>
        <pc:spChg chg="del">
          <ac:chgData name="Derek Somerville" userId="6633e942-9642-4dc4-ac90-67ec0fdbe355" providerId="ADAL" clId="{9B1970F3-314A-BD4D-A152-E55B48282467}" dt="2019-10-03T10:56:31.690" v="2998" actId="478"/>
          <ac:spMkLst>
            <pc:docMk/>
            <pc:sldMk cId="54859853" sldId="300"/>
            <ac:spMk id="4" creationId="{DEA868DC-69E5-F642-AB2B-89F7DF1F2C00}"/>
          </ac:spMkLst>
        </pc:spChg>
        <pc:spChg chg="add">
          <ac:chgData name="Derek Somerville" userId="6633e942-9642-4dc4-ac90-67ec0fdbe355" providerId="ADAL" clId="{9B1970F3-314A-BD4D-A152-E55B48282467}" dt="2019-10-03T10:56:32.206" v="2999"/>
          <ac:spMkLst>
            <pc:docMk/>
            <pc:sldMk cId="54859853" sldId="300"/>
            <ac:spMk id="6" creationId="{2FBFCE01-B526-F842-9A05-9B1534054AD6}"/>
          </ac:spMkLst>
        </pc:spChg>
      </pc:sldChg>
      <pc:sldChg chg="addSp delSp modSp add ord">
        <pc:chgData name="Derek Somerville" userId="6633e942-9642-4dc4-ac90-67ec0fdbe355" providerId="ADAL" clId="{9B1970F3-314A-BD4D-A152-E55B48282467}" dt="2019-10-03T10:56:43.146" v="3003"/>
        <pc:sldMkLst>
          <pc:docMk/>
          <pc:sldMk cId="1062352069" sldId="301"/>
        </pc:sldMkLst>
        <pc:spChg chg="mod">
          <ac:chgData name="Derek Somerville" userId="6633e942-9642-4dc4-ac90-67ec0fdbe355" providerId="ADAL" clId="{9B1970F3-314A-BD4D-A152-E55B48282467}" dt="2019-09-11T10:49:35.241" v="1960" actId="20577"/>
          <ac:spMkLst>
            <pc:docMk/>
            <pc:sldMk cId="1062352069" sldId="301"/>
            <ac:spMk id="2" creationId="{136D4560-DAB2-F248-B535-C2C9D43DCCC0}"/>
          </ac:spMkLst>
        </pc:spChg>
        <pc:spChg chg="mod">
          <ac:chgData name="Derek Somerville" userId="6633e942-9642-4dc4-ac90-67ec0fdbe355" providerId="ADAL" clId="{9B1970F3-314A-BD4D-A152-E55B48282467}" dt="2019-09-11T10:49:31.192" v="1950" actId="20577"/>
          <ac:spMkLst>
            <pc:docMk/>
            <pc:sldMk cId="1062352069" sldId="301"/>
            <ac:spMk id="3" creationId="{7CBD207A-3A13-A643-A94F-1855075A06C4}"/>
          </ac:spMkLst>
        </pc:spChg>
        <pc:spChg chg="del">
          <ac:chgData name="Derek Somerville" userId="6633e942-9642-4dc4-ac90-67ec0fdbe355" providerId="ADAL" clId="{9B1970F3-314A-BD4D-A152-E55B48282467}" dt="2019-10-03T10:56:42.674" v="3002" actId="478"/>
          <ac:spMkLst>
            <pc:docMk/>
            <pc:sldMk cId="1062352069" sldId="301"/>
            <ac:spMk id="4" creationId="{DEA868DC-69E5-F642-AB2B-89F7DF1F2C00}"/>
          </ac:spMkLst>
        </pc:spChg>
        <pc:spChg chg="add">
          <ac:chgData name="Derek Somerville" userId="6633e942-9642-4dc4-ac90-67ec0fdbe355" providerId="ADAL" clId="{9B1970F3-314A-BD4D-A152-E55B48282467}" dt="2019-10-03T10:56:43.146" v="3003"/>
          <ac:spMkLst>
            <pc:docMk/>
            <pc:sldMk cId="1062352069" sldId="301"/>
            <ac:spMk id="6" creationId="{D5B471F7-F6F3-FB40-8ADA-C4A7F00006CE}"/>
          </ac:spMkLst>
        </pc:spChg>
      </pc:sldChg>
      <pc:sldChg chg="addSp delSp modSp add ord">
        <pc:chgData name="Derek Somerville" userId="6633e942-9642-4dc4-ac90-67ec0fdbe355" providerId="ADAL" clId="{9B1970F3-314A-BD4D-A152-E55B48282467}" dt="2019-10-03T13:55:10.404" v="3108" actId="20577"/>
        <pc:sldMkLst>
          <pc:docMk/>
          <pc:sldMk cId="3976650290" sldId="302"/>
        </pc:sldMkLst>
        <pc:spChg chg="mod">
          <ac:chgData name="Derek Somerville" userId="6633e942-9642-4dc4-ac90-67ec0fdbe355" providerId="ADAL" clId="{9B1970F3-314A-BD4D-A152-E55B48282467}" dt="2019-10-03T13:55:10.404" v="3108" actId="20577"/>
          <ac:spMkLst>
            <pc:docMk/>
            <pc:sldMk cId="3976650290" sldId="302"/>
            <ac:spMk id="2" creationId="{136D4560-DAB2-F248-B535-C2C9D43DCCC0}"/>
          </ac:spMkLst>
        </pc:spChg>
        <pc:spChg chg="del">
          <ac:chgData name="Derek Somerville" userId="6633e942-9642-4dc4-ac90-67ec0fdbe355" providerId="ADAL" clId="{9B1970F3-314A-BD4D-A152-E55B48282467}" dt="2019-10-03T10:56:46.473" v="3004" actId="478"/>
          <ac:spMkLst>
            <pc:docMk/>
            <pc:sldMk cId="3976650290" sldId="302"/>
            <ac:spMk id="4" creationId="{DEA868DC-69E5-F642-AB2B-89F7DF1F2C00}"/>
          </ac:spMkLst>
        </pc:spChg>
        <pc:spChg chg="add">
          <ac:chgData name="Derek Somerville" userId="6633e942-9642-4dc4-ac90-67ec0fdbe355" providerId="ADAL" clId="{9B1970F3-314A-BD4D-A152-E55B48282467}" dt="2019-10-03T10:56:47.203" v="3005"/>
          <ac:spMkLst>
            <pc:docMk/>
            <pc:sldMk cId="3976650290" sldId="302"/>
            <ac:spMk id="6" creationId="{F48AEBCD-9736-AF4B-930E-17D29BDFC082}"/>
          </ac:spMkLst>
        </pc:spChg>
      </pc:sldChg>
      <pc:sldChg chg="addSp delSp modSp add">
        <pc:chgData name="Derek Somerville" userId="6633e942-9642-4dc4-ac90-67ec0fdbe355" providerId="ADAL" clId="{9B1970F3-314A-BD4D-A152-E55B48282467}" dt="2019-10-03T10:57:57.872" v="3046" actId="20577"/>
        <pc:sldMkLst>
          <pc:docMk/>
          <pc:sldMk cId="1697264422" sldId="303"/>
        </pc:sldMkLst>
        <pc:spChg chg="mod">
          <ac:chgData name="Derek Somerville" userId="6633e942-9642-4dc4-ac90-67ec0fdbe355" providerId="ADAL" clId="{9B1970F3-314A-BD4D-A152-E55B48282467}" dt="2019-10-03T10:57:57.872" v="3046" actId="20577"/>
          <ac:spMkLst>
            <pc:docMk/>
            <pc:sldMk cId="1697264422" sldId="303"/>
            <ac:spMk id="2" creationId="{D7599632-AEE5-A54E-B2E8-1B8D2C91C673}"/>
          </ac:spMkLst>
        </pc:spChg>
        <pc:spChg chg="del">
          <ac:chgData name="Derek Somerville" userId="6633e942-9642-4dc4-ac90-67ec0fdbe355" providerId="ADAL" clId="{9B1970F3-314A-BD4D-A152-E55B48282467}" dt="2019-10-03T10:57:33.714" v="3020" actId="478"/>
          <ac:spMkLst>
            <pc:docMk/>
            <pc:sldMk cId="1697264422" sldId="303"/>
            <ac:spMk id="4" creationId="{FA6E5761-F4D8-C640-924D-5F45C097A1C0}"/>
          </ac:spMkLst>
        </pc:spChg>
        <pc:spChg chg="add">
          <ac:chgData name="Derek Somerville" userId="6633e942-9642-4dc4-ac90-67ec0fdbe355" providerId="ADAL" clId="{9B1970F3-314A-BD4D-A152-E55B48282467}" dt="2019-10-03T10:57:34.185" v="3021"/>
          <ac:spMkLst>
            <pc:docMk/>
            <pc:sldMk cId="1697264422" sldId="303"/>
            <ac:spMk id="6" creationId="{3A3D972E-40E9-9940-8AC5-AEFBA02D0EEE}"/>
          </ac:spMkLst>
        </pc:spChg>
      </pc:sldChg>
      <pc:sldChg chg="addSp delSp modSp add">
        <pc:chgData name="Derek Somerville" userId="6633e942-9642-4dc4-ac90-67ec0fdbe355" providerId="ADAL" clId="{9B1970F3-314A-BD4D-A152-E55B48282467}" dt="2019-10-02T08:16:53.135" v="2240" actId="1076"/>
        <pc:sldMkLst>
          <pc:docMk/>
          <pc:sldMk cId="3242025361" sldId="304"/>
        </pc:sldMkLst>
        <pc:spChg chg="del">
          <ac:chgData name="Derek Somerville" userId="6633e942-9642-4dc4-ac90-67ec0fdbe355" providerId="ADAL" clId="{9B1970F3-314A-BD4D-A152-E55B48282467}" dt="2019-10-02T08:01:32.379" v="2226" actId="478"/>
          <ac:spMkLst>
            <pc:docMk/>
            <pc:sldMk cId="3242025361" sldId="304"/>
            <ac:spMk id="3" creationId="{C9BBDB0A-02D2-5B47-BB8D-83E2C73AAB29}"/>
          </ac:spMkLst>
        </pc:spChg>
        <pc:spChg chg="add mod">
          <ac:chgData name="Derek Somerville" userId="6633e942-9642-4dc4-ac90-67ec0fdbe355" providerId="ADAL" clId="{9B1970F3-314A-BD4D-A152-E55B48282467}" dt="2019-10-02T08:01:32.379" v="2226" actId="478"/>
          <ac:spMkLst>
            <pc:docMk/>
            <pc:sldMk cId="3242025361" sldId="304"/>
            <ac:spMk id="7" creationId="{CC4F4C35-0512-4A4F-A247-C93B0EBCEB7C}"/>
          </ac:spMkLst>
        </pc:spChg>
        <pc:picChg chg="add del mod">
          <ac:chgData name="Derek Somerville" userId="6633e942-9642-4dc4-ac90-67ec0fdbe355" providerId="ADAL" clId="{9B1970F3-314A-BD4D-A152-E55B48282467}" dt="2019-10-02T08:03:12.377" v="2233" actId="478"/>
          <ac:picMkLst>
            <pc:docMk/>
            <pc:sldMk cId="3242025361" sldId="304"/>
            <ac:picMk id="8" creationId="{9DDCA1E4-E513-804A-A162-B81C0A53985F}"/>
          </ac:picMkLst>
        </pc:picChg>
        <pc:picChg chg="add del mod">
          <ac:chgData name="Derek Somerville" userId="6633e942-9642-4dc4-ac90-67ec0fdbe355" providerId="ADAL" clId="{9B1970F3-314A-BD4D-A152-E55B48282467}" dt="2019-10-02T08:16:41.519" v="2237" actId="478"/>
          <ac:picMkLst>
            <pc:docMk/>
            <pc:sldMk cId="3242025361" sldId="304"/>
            <ac:picMk id="9" creationId="{8996C2B1-710F-AA49-8B2C-1C601F2F48B0}"/>
          </ac:picMkLst>
        </pc:picChg>
        <pc:picChg chg="add mod">
          <ac:chgData name="Derek Somerville" userId="6633e942-9642-4dc4-ac90-67ec0fdbe355" providerId="ADAL" clId="{9B1970F3-314A-BD4D-A152-E55B48282467}" dt="2019-10-02T08:16:53.135" v="2240" actId="1076"/>
          <ac:picMkLst>
            <pc:docMk/>
            <pc:sldMk cId="3242025361" sldId="304"/>
            <ac:picMk id="10" creationId="{036DEFF0-18D7-A44A-A10F-E6D3E1104E4A}"/>
          </ac:picMkLst>
        </pc:picChg>
      </pc:sldChg>
      <pc:sldChg chg="addSp delSp modSp add">
        <pc:chgData name="Derek Somerville" userId="6633e942-9642-4dc4-ac90-67ec0fdbe355" providerId="ADAL" clId="{9B1970F3-314A-BD4D-A152-E55B48282467}" dt="2019-10-03T13:55:24.894" v="3136" actId="20577"/>
        <pc:sldMkLst>
          <pc:docMk/>
          <pc:sldMk cId="3090874652" sldId="305"/>
        </pc:sldMkLst>
        <pc:spChg chg="mod">
          <ac:chgData name="Derek Somerville" userId="6633e942-9642-4dc4-ac90-67ec0fdbe355" providerId="ADAL" clId="{9B1970F3-314A-BD4D-A152-E55B48282467}" dt="2019-10-03T13:55:24.894" v="3136" actId="20577"/>
          <ac:spMkLst>
            <pc:docMk/>
            <pc:sldMk cId="3090874652" sldId="305"/>
            <ac:spMk id="2" creationId="{36750892-6207-364A-B3EB-2B06A092C80E}"/>
          </ac:spMkLst>
        </pc:spChg>
        <pc:spChg chg="del mod">
          <ac:chgData name="Derek Somerville" userId="6633e942-9642-4dc4-ac90-67ec0fdbe355" providerId="ADAL" clId="{9B1970F3-314A-BD4D-A152-E55B48282467}" dt="2019-10-03T10:56:21.678" v="2994" actId="478"/>
          <ac:spMkLst>
            <pc:docMk/>
            <pc:sldMk cId="3090874652" sldId="305"/>
            <ac:spMk id="4" creationId="{71D11FCB-A473-EE43-978D-903B078363BB}"/>
          </ac:spMkLst>
        </pc:spChg>
        <pc:spChg chg="add">
          <ac:chgData name="Derek Somerville" userId="6633e942-9642-4dc4-ac90-67ec0fdbe355" providerId="ADAL" clId="{9B1970F3-314A-BD4D-A152-E55B48282467}" dt="2019-10-03T10:56:22.480" v="2995"/>
          <ac:spMkLst>
            <pc:docMk/>
            <pc:sldMk cId="3090874652" sldId="305"/>
            <ac:spMk id="6" creationId="{48E47011-BF8E-114D-8BD1-8BE716DEF648}"/>
          </ac:spMkLst>
        </pc:spChg>
      </pc:sldChg>
      <pc:sldChg chg="addSp delSp modSp add ord">
        <pc:chgData name="Derek Somerville" userId="6633e942-9642-4dc4-ac90-67ec0fdbe355" providerId="ADAL" clId="{9B1970F3-314A-BD4D-A152-E55B48282467}" dt="2019-10-03T13:55:48.991" v="3172" actId="20577"/>
        <pc:sldMkLst>
          <pc:docMk/>
          <pc:sldMk cId="2621583208" sldId="306"/>
        </pc:sldMkLst>
        <pc:spChg chg="mod">
          <ac:chgData name="Derek Somerville" userId="6633e942-9642-4dc4-ac90-67ec0fdbe355" providerId="ADAL" clId="{9B1970F3-314A-BD4D-A152-E55B48282467}" dt="2019-10-03T13:55:48.991" v="3172" actId="20577"/>
          <ac:spMkLst>
            <pc:docMk/>
            <pc:sldMk cId="2621583208" sldId="306"/>
            <ac:spMk id="2" creationId="{36750892-6207-364A-B3EB-2B06A092C80E}"/>
          </ac:spMkLst>
        </pc:spChg>
        <pc:spChg chg="mod">
          <ac:chgData name="Derek Somerville" userId="6633e942-9642-4dc4-ac90-67ec0fdbe355" providerId="ADAL" clId="{9B1970F3-314A-BD4D-A152-E55B48282467}" dt="2019-10-02T14:43:10.207" v="2734" actId="20577"/>
          <ac:spMkLst>
            <pc:docMk/>
            <pc:sldMk cId="2621583208" sldId="306"/>
            <ac:spMk id="3" creationId="{7952DF87-72BF-A44E-827B-BA76106254F9}"/>
          </ac:spMkLst>
        </pc:spChg>
        <pc:spChg chg="del mod">
          <ac:chgData name="Derek Somerville" userId="6633e942-9642-4dc4-ac90-67ec0fdbe355" providerId="ADAL" clId="{9B1970F3-314A-BD4D-A152-E55B48282467}" dt="2019-10-03T10:55:55.734" v="2985" actId="478"/>
          <ac:spMkLst>
            <pc:docMk/>
            <pc:sldMk cId="2621583208" sldId="306"/>
            <ac:spMk id="4" creationId="{71D11FCB-A473-EE43-978D-903B078363BB}"/>
          </ac:spMkLst>
        </pc:spChg>
        <pc:spChg chg="add">
          <ac:chgData name="Derek Somerville" userId="6633e942-9642-4dc4-ac90-67ec0fdbe355" providerId="ADAL" clId="{9B1970F3-314A-BD4D-A152-E55B48282467}" dt="2019-10-03T10:55:56.866" v="2986"/>
          <ac:spMkLst>
            <pc:docMk/>
            <pc:sldMk cId="2621583208" sldId="306"/>
            <ac:spMk id="6" creationId="{B8E73620-5A2C-364D-A60A-7E1F45A84D84}"/>
          </ac:spMkLst>
        </pc:spChg>
      </pc:sldChg>
      <pc:sldChg chg="addSp delSp modSp add">
        <pc:chgData name="Derek Somerville" userId="6633e942-9642-4dc4-ac90-67ec0fdbe355" providerId="ADAL" clId="{9B1970F3-314A-BD4D-A152-E55B48282467}" dt="2019-10-03T13:55:31.889" v="3145" actId="20577"/>
        <pc:sldMkLst>
          <pc:docMk/>
          <pc:sldMk cId="1817779618" sldId="308"/>
        </pc:sldMkLst>
        <pc:spChg chg="mod">
          <ac:chgData name="Derek Somerville" userId="6633e942-9642-4dc4-ac90-67ec0fdbe355" providerId="ADAL" clId="{9B1970F3-314A-BD4D-A152-E55B48282467}" dt="2019-10-03T13:55:31.889" v="3145" actId="20577"/>
          <ac:spMkLst>
            <pc:docMk/>
            <pc:sldMk cId="1817779618" sldId="308"/>
            <ac:spMk id="2" creationId="{36750892-6207-364A-B3EB-2B06A092C80E}"/>
          </ac:spMkLst>
        </pc:spChg>
        <pc:spChg chg="mod">
          <ac:chgData name="Derek Somerville" userId="6633e942-9642-4dc4-ac90-67ec0fdbe355" providerId="ADAL" clId="{9B1970F3-314A-BD4D-A152-E55B48282467}" dt="2019-10-02T14:45:52.392" v="2884" actId="20577"/>
          <ac:spMkLst>
            <pc:docMk/>
            <pc:sldMk cId="1817779618" sldId="308"/>
            <ac:spMk id="3" creationId="{7952DF87-72BF-A44E-827B-BA76106254F9}"/>
          </ac:spMkLst>
        </pc:spChg>
        <pc:spChg chg="del">
          <ac:chgData name="Derek Somerville" userId="6633e942-9642-4dc4-ac90-67ec0fdbe355" providerId="ADAL" clId="{9B1970F3-314A-BD4D-A152-E55B48282467}" dt="2019-10-03T10:56:13.811" v="2991" actId="478"/>
          <ac:spMkLst>
            <pc:docMk/>
            <pc:sldMk cId="1817779618" sldId="308"/>
            <ac:spMk id="4" creationId="{71D11FCB-A473-EE43-978D-903B078363BB}"/>
          </ac:spMkLst>
        </pc:spChg>
        <pc:spChg chg="add">
          <ac:chgData name="Derek Somerville" userId="6633e942-9642-4dc4-ac90-67ec0fdbe355" providerId="ADAL" clId="{9B1970F3-314A-BD4D-A152-E55B48282467}" dt="2019-10-03T10:56:14.767" v="2992"/>
          <ac:spMkLst>
            <pc:docMk/>
            <pc:sldMk cId="1817779618" sldId="308"/>
            <ac:spMk id="6" creationId="{0A9B8144-A763-9C48-A803-FE85407075BB}"/>
          </ac:spMkLst>
        </pc:spChg>
      </pc:sldChg>
    </pc:docChg>
  </pc:docChgLst>
  <pc:docChgLst>
    <pc:chgData name="Derek Somerville" userId="S::derek.somerville@glasgow.ac.uk::6633e942-9642-4dc4-ac90-67ec0fdbe355" providerId="AD" clId="Web-{56C6A7C6-4552-C682-B7CD-13B08B55CE62}"/>
    <pc:docChg chg="modSld">
      <pc:chgData name="Derek Somerville" userId="S::derek.somerville@glasgow.ac.uk::6633e942-9642-4dc4-ac90-67ec0fdbe355" providerId="AD" clId="Web-{56C6A7C6-4552-C682-B7CD-13B08B55CE62}" dt="2020-11-25T23:30:21.673" v="7"/>
      <pc:docMkLst>
        <pc:docMk/>
      </pc:docMkLst>
      <pc:sldChg chg="modSp">
        <pc:chgData name="Derek Somerville" userId="S::derek.somerville@glasgow.ac.uk::6633e942-9642-4dc4-ac90-67ec0fdbe355" providerId="AD" clId="Web-{56C6A7C6-4552-C682-B7CD-13B08B55CE62}" dt="2020-11-25T23:30:21.673" v="7"/>
        <pc:sldMkLst>
          <pc:docMk/>
          <pc:sldMk cId="1822261402" sldId="317"/>
        </pc:sldMkLst>
        <pc:graphicFrameChg chg="mod modGraphic">
          <ac:chgData name="Derek Somerville" userId="S::derek.somerville@glasgow.ac.uk::6633e942-9642-4dc4-ac90-67ec0fdbe355" providerId="AD" clId="Web-{56C6A7C6-4552-C682-B7CD-13B08B55CE62}" dt="2020-11-25T23:30:21.673" v="7"/>
          <ac:graphicFrameMkLst>
            <pc:docMk/>
            <pc:sldMk cId="1822261402" sldId="317"/>
            <ac:graphicFrameMk id="11" creationId="{63D6CC49-9AF9-1747-98B5-0CAD5A785874}"/>
          </ac:graphicFrameMkLst>
        </pc:graphicFrameChg>
      </pc:sldChg>
    </pc:docChg>
  </pc:docChgLst>
  <pc:docChgLst>
    <pc:chgData name="Derek Somerville" userId="6633e942-9642-4dc4-ac90-67ec0fdbe355" providerId="ADAL" clId="{9065C064-A6B4-45E7-B17F-71782A162813}"/>
    <pc:docChg chg="custSel addSld delSld modSld sldOrd modMainMaster modSection">
      <pc:chgData name="Derek Somerville" userId="6633e942-9642-4dc4-ac90-67ec0fdbe355" providerId="ADAL" clId="{9065C064-A6B4-45E7-B17F-71782A162813}" dt="2021-12-20T17:48:11.366" v="291" actId="20577"/>
      <pc:docMkLst>
        <pc:docMk/>
      </pc:docMkLst>
      <pc:sldChg chg="modSp modAnim">
        <pc:chgData name="Derek Somerville" userId="6633e942-9642-4dc4-ac90-67ec0fdbe355" providerId="ADAL" clId="{9065C064-A6B4-45E7-B17F-71782A162813}" dt="2021-10-20T11:10:14.637" v="110" actId="20577"/>
        <pc:sldMkLst>
          <pc:docMk/>
          <pc:sldMk cId="3604581489" sldId="272"/>
        </pc:sldMkLst>
        <pc:spChg chg="mod">
          <ac:chgData name="Derek Somerville" userId="6633e942-9642-4dc4-ac90-67ec0fdbe355" providerId="ADAL" clId="{9065C064-A6B4-45E7-B17F-71782A162813}" dt="2021-10-20T11:10:14.637" v="110" actId="20577"/>
          <ac:spMkLst>
            <pc:docMk/>
            <pc:sldMk cId="3604581489" sldId="272"/>
            <ac:spMk id="3" creationId="{7952DF87-72BF-A44E-827B-BA76106254F9}"/>
          </ac:spMkLst>
        </pc:spChg>
      </pc:sldChg>
      <pc:sldChg chg="modSp modAnim">
        <pc:chgData name="Derek Somerville" userId="6633e942-9642-4dc4-ac90-67ec0fdbe355" providerId="ADAL" clId="{9065C064-A6B4-45E7-B17F-71782A162813}" dt="2021-10-20T11:08:11.962" v="89" actId="20577"/>
        <pc:sldMkLst>
          <pc:docMk/>
          <pc:sldMk cId="3595855155" sldId="273"/>
        </pc:sldMkLst>
        <pc:spChg chg="mod">
          <ac:chgData name="Derek Somerville" userId="6633e942-9642-4dc4-ac90-67ec0fdbe355" providerId="ADAL" clId="{9065C064-A6B4-45E7-B17F-71782A162813}" dt="2021-10-20T11:08:11.962" v="89" actId="20577"/>
          <ac:spMkLst>
            <pc:docMk/>
            <pc:sldMk cId="3595855155" sldId="273"/>
            <ac:spMk id="3" creationId="{B1CD7F57-8FA4-4B46-B959-4B48922C0EEC}"/>
          </ac:spMkLst>
        </pc:spChg>
      </pc:sldChg>
      <pc:sldChg chg="del">
        <pc:chgData name="Derek Somerville" userId="6633e942-9642-4dc4-ac90-67ec0fdbe355" providerId="ADAL" clId="{9065C064-A6B4-45E7-B17F-71782A162813}" dt="2021-10-20T11:07:13.733" v="84" actId="2696"/>
        <pc:sldMkLst>
          <pc:docMk/>
          <pc:sldMk cId="1878226238" sldId="275"/>
        </pc:sldMkLst>
      </pc:sldChg>
      <pc:sldChg chg="modSp mod">
        <pc:chgData name="Derek Somerville" userId="6633e942-9642-4dc4-ac90-67ec0fdbe355" providerId="ADAL" clId="{9065C064-A6B4-45E7-B17F-71782A162813}" dt="2021-10-20T11:12:47.481" v="141" actId="20577"/>
        <pc:sldMkLst>
          <pc:docMk/>
          <pc:sldMk cId="1064484594" sldId="293"/>
        </pc:sldMkLst>
        <pc:spChg chg="mod">
          <ac:chgData name="Derek Somerville" userId="6633e942-9642-4dc4-ac90-67ec0fdbe355" providerId="ADAL" clId="{9065C064-A6B4-45E7-B17F-71782A162813}" dt="2021-10-20T11:12:47.481" v="141" actId="20577"/>
          <ac:spMkLst>
            <pc:docMk/>
            <pc:sldMk cId="1064484594" sldId="293"/>
            <ac:spMk id="3" creationId="{811E443F-0096-4FC1-B4EB-6024FD8A8208}"/>
          </ac:spMkLst>
        </pc:spChg>
      </pc:sldChg>
      <pc:sldChg chg="modSp mod">
        <pc:chgData name="Derek Somerville" userId="6633e942-9642-4dc4-ac90-67ec0fdbe355" providerId="ADAL" clId="{9065C064-A6B4-45E7-B17F-71782A162813}" dt="2021-10-20T11:08:47.631" v="91" actId="14100"/>
        <pc:sldMkLst>
          <pc:docMk/>
          <pc:sldMk cId="1697264422" sldId="303"/>
        </pc:sldMkLst>
        <pc:spChg chg="mod">
          <ac:chgData name="Derek Somerville" userId="6633e942-9642-4dc4-ac90-67ec0fdbe355" providerId="ADAL" clId="{9065C064-A6B4-45E7-B17F-71782A162813}" dt="2021-10-20T11:08:47.631" v="91" actId="14100"/>
          <ac:spMkLst>
            <pc:docMk/>
            <pc:sldMk cId="1697264422" sldId="303"/>
            <ac:spMk id="3" creationId="{C9BBDB0A-02D2-5B47-BB8D-83E2C73AAB29}"/>
          </ac:spMkLst>
        </pc:spChg>
      </pc:sldChg>
      <pc:sldChg chg="modSp mod">
        <pc:chgData name="Derek Somerville" userId="6633e942-9642-4dc4-ac90-67ec0fdbe355" providerId="ADAL" clId="{9065C064-A6B4-45E7-B17F-71782A162813}" dt="2021-10-20T11:06:41.434" v="83" actId="14100"/>
        <pc:sldMkLst>
          <pc:docMk/>
          <pc:sldMk cId="3090874652" sldId="305"/>
        </pc:sldMkLst>
        <pc:spChg chg="mod">
          <ac:chgData name="Derek Somerville" userId="6633e942-9642-4dc4-ac90-67ec0fdbe355" providerId="ADAL" clId="{9065C064-A6B4-45E7-B17F-71782A162813}" dt="2021-10-20T11:06:41.434" v="83" actId="14100"/>
          <ac:spMkLst>
            <pc:docMk/>
            <pc:sldMk cId="3090874652" sldId="305"/>
            <ac:spMk id="3" creationId="{7952DF87-72BF-A44E-827B-BA76106254F9}"/>
          </ac:spMkLst>
        </pc:spChg>
      </pc:sldChg>
      <pc:sldChg chg="modSp mod">
        <pc:chgData name="Derek Somerville" userId="6633e942-9642-4dc4-ac90-67ec0fdbe355" providerId="ADAL" clId="{9065C064-A6B4-45E7-B17F-71782A162813}" dt="2021-10-11T15:18:30.825" v="4" actId="207"/>
        <pc:sldMkLst>
          <pc:docMk/>
          <pc:sldMk cId="1817779618" sldId="308"/>
        </pc:sldMkLst>
        <pc:spChg chg="mod">
          <ac:chgData name="Derek Somerville" userId="6633e942-9642-4dc4-ac90-67ec0fdbe355" providerId="ADAL" clId="{9065C064-A6B4-45E7-B17F-71782A162813}" dt="2021-10-11T15:18:30.825" v="4" actId="207"/>
          <ac:spMkLst>
            <pc:docMk/>
            <pc:sldMk cId="1817779618" sldId="308"/>
            <ac:spMk id="3" creationId="{7952DF87-72BF-A44E-827B-BA76106254F9}"/>
          </ac:spMkLst>
        </pc:spChg>
      </pc:sldChg>
      <pc:sldChg chg="del">
        <pc:chgData name="Derek Somerville" userId="6633e942-9642-4dc4-ac90-67ec0fdbe355" providerId="ADAL" clId="{9065C064-A6B4-45E7-B17F-71782A162813}" dt="2021-10-20T11:11:35.900" v="115" actId="2696"/>
        <pc:sldMkLst>
          <pc:docMk/>
          <pc:sldMk cId="3189330387" sldId="316"/>
        </pc:sldMkLst>
      </pc:sldChg>
      <pc:sldChg chg="modSp mod">
        <pc:chgData name="Derek Somerville" userId="6633e942-9642-4dc4-ac90-67ec0fdbe355" providerId="ADAL" clId="{9065C064-A6B4-45E7-B17F-71782A162813}" dt="2021-10-11T15:20:53.773" v="65"/>
        <pc:sldMkLst>
          <pc:docMk/>
          <pc:sldMk cId="1822261402" sldId="317"/>
        </pc:sldMkLst>
        <pc:graphicFrameChg chg="mod modGraphic">
          <ac:chgData name="Derek Somerville" userId="6633e942-9642-4dc4-ac90-67ec0fdbe355" providerId="ADAL" clId="{9065C064-A6B4-45E7-B17F-71782A162813}" dt="2021-10-11T15:20:53.773" v="65"/>
          <ac:graphicFrameMkLst>
            <pc:docMk/>
            <pc:sldMk cId="1822261402" sldId="317"/>
            <ac:graphicFrameMk id="11" creationId="{63D6CC49-9AF9-1747-98B5-0CAD5A785874}"/>
          </ac:graphicFrameMkLst>
        </pc:graphicFrameChg>
      </pc:sldChg>
      <pc:sldChg chg="modSp mod">
        <pc:chgData name="Derek Somerville" userId="6633e942-9642-4dc4-ac90-67ec0fdbe355" providerId="ADAL" clId="{9065C064-A6B4-45E7-B17F-71782A162813}" dt="2021-11-16T09:43:01.532" v="159" actId="5793"/>
        <pc:sldMkLst>
          <pc:docMk/>
          <pc:sldMk cId="2190704069" sldId="318"/>
        </pc:sldMkLst>
        <pc:graphicFrameChg chg="modGraphic">
          <ac:chgData name="Derek Somerville" userId="6633e942-9642-4dc4-ac90-67ec0fdbe355" providerId="ADAL" clId="{9065C064-A6B4-45E7-B17F-71782A162813}" dt="2021-11-16T09:43:01.532" v="159" actId="5793"/>
          <ac:graphicFrameMkLst>
            <pc:docMk/>
            <pc:sldMk cId="2190704069" sldId="318"/>
            <ac:graphicFrameMk id="11" creationId="{63D6CC49-9AF9-1747-98B5-0CAD5A785874}"/>
          </ac:graphicFrameMkLst>
        </pc:graphicFrameChg>
      </pc:sldChg>
      <pc:sldChg chg="modSp mod">
        <pc:chgData name="Derek Somerville" userId="6633e942-9642-4dc4-ac90-67ec0fdbe355" providerId="ADAL" clId="{9065C064-A6B4-45E7-B17F-71782A162813}" dt="2021-12-03T12:48:23.291" v="181" actId="20577"/>
        <pc:sldMkLst>
          <pc:docMk/>
          <pc:sldMk cId="4016390483" sldId="319"/>
        </pc:sldMkLst>
        <pc:graphicFrameChg chg="mod modGraphic">
          <ac:chgData name="Derek Somerville" userId="6633e942-9642-4dc4-ac90-67ec0fdbe355" providerId="ADAL" clId="{9065C064-A6B4-45E7-B17F-71782A162813}" dt="2021-12-03T12:48:23.291" v="181" actId="20577"/>
          <ac:graphicFrameMkLst>
            <pc:docMk/>
            <pc:sldMk cId="4016390483" sldId="319"/>
            <ac:graphicFrameMk id="11" creationId="{63D6CC49-9AF9-1747-98B5-0CAD5A785874}"/>
          </ac:graphicFrameMkLst>
        </pc:graphicFrameChg>
      </pc:sldChg>
      <pc:sldChg chg="modSp mod">
        <pc:chgData name="Derek Somerville" userId="6633e942-9642-4dc4-ac90-67ec0fdbe355" providerId="ADAL" clId="{9065C064-A6B4-45E7-B17F-71782A162813}" dt="2021-12-20T17:48:11.366" v="291" actId="20577"/>
        <pc:sldMkLst>
          <pc:docMk/>
          <pc:sldMk cId="4118547095" sldId="320"/>
        </pc:sldMkLst>
        <pc:graphicFrameChg chg="modGraphic">
          <ac:chgData name="Derek Somerville" userId="6633e942-9642-4dc4-ac90-67ec0fdbe355" providerId="ADAL" clId="{9065C064-A6B4-45E7-B17F-71782A162813}" dt="2021-12-20T17:48:11.366" v="291" actId="20577"/>
          <ac:graphicFrameMkLst>
            <pc:docMk/>
            <pc:sldMk cId="4118547095" sldId="320"/>
            <ac:graphicFrameMk id="11" creationId="{63D6CC49-9AF9-1747-98B5-0CAD5A785874}"/>
          </ac:graphicFrameMkLst>
        </pc:graphicFrameChg>
      </pc:sldChg>
      <pc:sldChg chg="modSp del">
        <pc:chgData name="Derek Somerville" userId="6633e942-9642-4dc4-ac90-67ec0fdbe355" providerId="ADAL" clId="{9065C064-A6B4-45E7-B17F-71782A162813}" dt="2021-10-20T11:13:34.301" v="142" actId="2696"/>
        <pc:sldMkLst>
          <pc:docMk/>
          <pc:sldMk cId="3819373073" sldId="322"/>
        </pc:sldMkLst>
        <pc:spChg chg="mod">
          <ac:chgData name="Derek Somerville" userId="6633e942-9642-4dc4-ac90-67ec0fdbe355" providerId="ADAL" clId="{9065C064-A6B4-45E7-B17F-71782A162813}" dt="2021-10-11T15:19:42.602" v="11" actId="20577"/>
          <ac:spMkLst>
            <pc:docMk/>
            <pc:sldMk cId="3819373073" sldId="322"/>
            <ac:spMk id="3" creationId="{24CC508E-3B38-424F-9757-DC52C81BA7EC}"/>
          </ac:spMkLst>
        </pc:spChg>
      </pc:sldChg>
      <pc:sldChg chg="modSp modAnim">
        <pc:chgData name="Derek Somerville" userId="6633e942-9642-4dc4-ac90-67ec0fdbe355" providerId="ADAL" clId="{9065C064-A6B4-45E7-B17F-71782A162813}" dt="2021-10-20T11:09:35.736" v="98" actId="20577"/>
        <pc:sldMkLst>
          <pc:docMk/>
          <pc:sldMk cId="180707215" sldId="325"/>
        </pc:sldMkLst>
        <pc:spChg chg="mod">
          <ac:chgData name="Derek Somerville" userId="6633e942-9642-4dc4-ac90-67ec0fdbe355" providerId="ADAL" clId="{9065C064-A6B4-45E7-B17F-71782A162813}" dt="2021-10-20T11:09:35.736" v="98" actId="20577"/>
          <ac:spMkLst>
            <pc:docMk/>
            <pc:sldMk cId="180707215" sldId="325"/>
            <ac:spMk id="3" creationId="{7952DF87-72BF-A44E-827B-BA76106254F9}"/>
          </ac:spMkLst>
        </pc:spChg>
      </pc:sldChg>
      <pc:sldChg chg="ord">
        <pc:chgData name="Derek Somerville" userId="6633e942-9642-4dc4-ac90-67ec0fdbe355" providerId="ADAL" clId="{9065C064-A6B4-45E7-B17F-71782A162813}" dt="2021-10-20T11:11:02.104" v="114"/>
        <pc:sldMkLst>
          <pc:docMk/>
          <pc:sldMk cId="669174603" sldId="326"/>
        </pc:sldMkLst>
      </pc:sldChg>
      <pc:sldChg chg="del">
        <pc:chgData name="Derek Somerville" userId="6633e942-9642-4dc4-ac90-67ec0fdbe355" providerId="ADAL" clId="{9065C064-A6B4-45E7-B17F-71782A162813}" dt="2021-10-20T11:06:17.614" v="81" actId="2696"/>
        <pc:sldMkLst>
          <pc:docMk/>
          <pc:sldMk cId="3064389988" sldId="329"/>
        </pc:sldMkLst>
      </pc:sldChg>
      <pc:sldChg chg="modSp mod">
        <pc:chgData name="Derek Somerville" userId="6633e942-9642-4dc4-ac90-67ec0fdbe355" providerId="ADAL" clId="{9065C064-A6B4-45E7-B17F-71782A162813}" dt="2021-11-30T16:37:13.611" v="160" actId="2711"/>
        <pc:sldMkLst>
          <pc:docMk/>
          <pc:sldMk cId="1173053218" sldId="330"/>
        </pc:sldMkLst>
        <pc:spChg chg="mod">
          <ac:chgData name="Derek Somerville" userId="6633e942-9642-4dc4-ac90-67ec0fdbe355" providerId="ADAL" clId="{9065C064-A6B4-45E7-B17F-71782A162813}" dt="2021-11-30T16:37:13.611" v="160" actId="2711"/>
          <ac:spMkLst>
            <pc:docMk/>
            <pc:sldMk cId="1173053218" sldId="330"/>
            <ac:spMk id="4" creationId="{5550B914-9FAF-0C4A-84A7-B540B01BB024}"/>
          </ac:spMkLst>
        </pc:spChg>
      </pc:sldChg>
      <pc:sldChg chg="modSp add modAnim">
        <pc:chgData name="Derek Somerville" userId="6633e942-9642-4dc4-ac90-67ec0fdbe355" providerId="ADAL" clId="{9065C064-A6B4-45E7-B17F-71782A162813}" dt="2021-10-20T11:07:58.563" v="88" actId="255"/>
        <pc:sldMkLst>
          <pc:docMk/>
          <pc:sldMk cId="2413527522" sldId="334"/>
        </pc:sldMkLst>
        <pc:spChg chg="mod">
          <ac:chgData name="Derek Somerville" userId="6633e942-9642-4dc4-ac90-67ec0fdbe355" providerId="ADAL" clId="{9065C064-A6B4-45E7-B17F-71782A162813}" dt="2021-10-20T11:07:58.563" v="88" actId="255"/>
          <ac:spMkLst>
            <pc:docMk/>
            <pc:sldMk cId="2413527522" sldId="334"/>
            <ac:spMk id="3" creationId="{B1CD7F57-8FA4-4B46-B959-4B48922C0EEC}"/>
          </ac:spMkLst>
        </pc:spChg>
      </pc:sldChg>
      <pc:sldChg chg="modSp add ord modAnim">
        <pc:chgData name="Derek Somerville" userId="6633e942-9642-4dc4-ac90-67ec0fdbe355" providerId="ADAL" clId="{9065C064-A6B4-45E7-B17F-71782A162813}" dt="2021-10-20T11:09:32.695" v="97"/>
        <pc:sldMkLst>
          <pc:docMk/>
          <pc:sldMk cId="2940559398" sldId="335"/>
        </pc:sldMkLst>
        <pc:spChg chg="mod">
          <ac:chgData name="Derek Somerville" userId="6633e942-9642-4dc4-ac90-67ec0fdbe355" providerId="ADAL" clId="{9065C064-A6B4-45E7-B17F-71782A162813}" dt="2021-10-20T11:09:28.581" v="95" actId="20577"/>
          <ac:spMkLst>
            <pc:docMk/>
            <pc:sldMk cId="2940559398" sldId="335"/>
            <ac:spMk id="3" creationId="{7952DF87-72BF-A44E-827B-BA76106254F9}"/>
          </ac:spMkLst>
        </pc:spChg>
      </pc:sldChg>
      <pc:sldMasterChg chg="modSldLayout">
        <pc:chgData name="Derek Somerville" userId="6633e942-9642-4dc4-ac90-67ec0fdbe355" providerId="ADAL" clId="{9065C064-A6B4-45E7-B17F-71782A162813}" dt="2021-10-20T11:04:23.434" v="79" actId="255"/>
        <pc:sldMasterMkLst>
          <pc:docMk/>
          <pc:sldMasterMk cId="0" sldId="2147483648"/>
        </pc:sldMasterMkLst>
        <pc:sldLayoutChg chg="modSp">
          <pc:chgData name="Derek Somerville" userId="6633e942-9642-4dc4-ac90-67ec0fdbe355" providerId="ADAL" clId="{9065C064-A6B4-45E7-B17F-71782A162813}" dt="2021-10-20T11:04:23.434" v="79" actId="255"/>
          <pc:sldLayoutMkLst>
            <pc:docMk/>
            <pc:sldMasterMk cId="0" sldId="2147483648"/>
            <pc:sldLayoutMk cId="266349182" sldId="2147483865"/>
          </pc:sldLayoutMkLst>
          <pc:spChg chg="mod">
            <ac:chgData name="Derek Somerville" userId="6633e942-9642-4dc4-ac90-67ec0fdbe355" providerId="ADAL" clId="{9065C064-A6B4-45E7-B17F-71782A162813}" dt="2021-10-20T11:04:23.434" v="79" actId="255"/>
            <ac:spMkLst>
              <pc:docMk/>
              <pc:sldMasterMk cId="0" sldId="2147483648"/>
              <pc:sldLayoutMk cId="266349182" sldId="2147483865"/>
              <ac:spMk id="5" creationId="{00000000-0000-0000-0000-000000000000}"/>
            </ac:spMkLst>
          </pc:spChg>
        </pc:sldLayoutChg>
      </pc:sldMasterChg>
    </pc:docChg>
  </pc:docChgLst>
  <pc:docChgLst>
    <pc:chgData name="Derek Somerville" userId="6633e942-9642-4dc4-ac90-67ec0fdbe355" providerId="ADAL" clId="{2350A3BF-E253-5A4F-9C6B-B2A6943FAB9C}"/>
    <pc:docChg chg="custSel addSld delSld modSld sldOrd modSection">
      <pc:chgData name="Derek Somerville" userId="6633e942-9642-4dc4-ac90-67ec0fdbe355" providerId="ADAL" clId="{2350A3BF-E253-5A4F-9C6B-B2A6943FAB9C}" dt="2019-10-28T14:30:36.311" v="1576"/>
      <pc:docMkLst>
        <pc:docMk/>
      </pc:docMkLst>
      <pc:sldChg chg="modSp modAnim">
        <pc:chgData name="Derek Somerville" userId="6633e942-9642-4dc4-ac90-67ec0fdbe355" providerId="ADAL" clId="{2350A3BF-E253-5A4F-9C6B-B2A6943FAB9C}" dt="2019-10-28T12:39:30.534" v="1166" actId="20577"/>
        <pc:sldMkLst>
          <pc:docMk/>
          <pc:sldMk cId="3881825747" sldId="271"/>
        </pc:sldMkLst>
        <pc:spChg chg="mod">
          <ac:chgData name="Derek Somerville" userId="6633e942-9642-4dc4-ac90-67ec0fdbe355" providerId="ADAL" clId="{2350A3BF-E253-5A4F-9C6B-B2A6943FAB9C}" dt="2019-10-25T10:00:25.907" v="708" actId="207"/>
          <ac:spMkLst>
            <pc:docMk/>
            <pc:sldMk cId="3881825747" sldId="271"/>
            <ac:spMk id="2" creationId="{39DC77E0-FFB9-47E3-AAFF-343E3A09F1D1}"/>
          </ac:spMkLst>
        </pc:spChg>
        <pc:spChg chg="mod">
          <ac:chgData name="Derek Somerville" userId="6633e942-9642-4dc4-ac90-67ec0fdbe355" providerId="ADAL" clId="{2350A3BF-E253-5A4F-9C6B-B2A6943FAB9C}" dt="2019-10-28T12:39:30.534" v="1166" actId="20577"/>
          <ac:spMkLst>
            <pc:docMk/>
            <pc:sldMk cId="3881825747" sldId="271"/>
            <ac:spMk id="3" creationId="{811E443F-0096-4FC1-B4EB-6024FD8A8208}"/>
          </ac:spMkLst>
        </pc:spChg>
      </pc:sldChg>
      <pc:sldChg chg="modSp ord modAnim">
        <pc:chgData name="Derek Somerville" userId="6633e942-9642-4dc4-ac90-67ec0fdbe355" providerId="ADAL" clId="{2350A3BF-E253-5A4F-9C6B-B2A6943FAB9C}" dt="2019-10-28T12:48:37.957" v="1550"/>
        <pc:sldMkLst>
          <pc:docMk/>
          <pc:sldMk cId="3604581489" sldId="272"/>
        </pc:sldMkLst>
        <pc:spChg chg="mod">
          <ac:chgData name="Derek Somerville" userId="6633e942-9642-4dc4-ac90-67ec0fdbe355" providerId="ADAL" clId="{2350A3BF-E253-5A4F-9C6B-B2A6943FAB9C}" dt="2019-10-28T09:07:35.770" v="1142" actId="20577"/>
          <ac:spMkLst>
            <pc:docMk/>
            <pc:sldMk cId="3604581489" sldId="272"/>
            <ac:spMk id="2" creationId="{36750892-6207-364A-B3EB-2B06A092C80E}"/>
          </ac:spMkLst>
        </pc:spChg>
        <pc:spChg chg="mod">
          <ac:chgData name="Derek Somerville" userId="6633e942-9642-4dc4-ac90-67ec0fdbe355" providerId="ADAL" clId="{2350A3BF-E253-5A4F-9C6B-B2A6943FAB9C}" dt="2019-10-25T10:55:28.700" v="963" actId="5793"/>
          <ac:spMkLst>
            <pc:docMk/>
            <pc:sldMk cId="3604581489" sldId="272"/>
            <ac:spMk id="3" creationId="{7952DF87-72BF-A44E-827B-BA76106254F9}"/>
          </ac:spMkLst>
        </pc:spChg>
      </pc:sldChg>
      <pc:sldChg chg="modSp modAnim">
        <pc:chgData name="Derek Somerville" userId="6633e942-9642-4dc4-ac90-67ec0fdbe355" providerId="ADAL" clId="{2350A3BF-E253-5A4F-9C6B-B2A6943FAB9C}" dt="2019-10-28T12:49:34.574" v="1559"/>
        <pc:sldMkLst>
          <pc:docMk/>
          <pc:sldMk cId="3595855155" sldId="273"/>
        </pc:sldMkLst>
        <pc:spChg chg="mod">
          <ac:chgData name="Derek Somerville" userId="6633e942-9642-4dc4-ac90-67ec0fdbe355" providerId="ADAL" clId="{2350A3BF-E253-5A4F-9C6B-B2A6943FAB9C}" dt="2019-10-25T10:09:39.581" v="732" actId="207"/>
          <ac:spMkLst>
            <pc:docMk/>
            <pc:sldMk cId="3595855155" sldId="273"/>
            <ac:spMk id="2" creationId="{997561C5-9FA1-3248-8D16-B3A1D77C08E3}"/>
          </ac:spMkLst>
        </pc:spChg>
      </pc:sldChg>
      <pc:sldChg chg="modSp">
        <pc:chgData name="Derek Somerville" userId="6633e942-9642-4dc4-ac90-67ec0fdbe355" providerId="ADAL" clId="{2350A3BF-E253-5A4F-9C6B-B2A6943FAB9C}" dt="2019-10-25T10:05:10.570" v="730" actId="207"/>
        <pc:sldMkLst>
          <pc:docMk/>
          <pc:sldMk cId="1078979062" sldId="274"/>
        </pc:sldMkLst>
        <pc:spChg chg="mod">
          <ac:chgData name="Derek Somerville" userId="6633e942-9642-4dc4-ac90-67ec0fdbe355" providerId="ADAL" clId="{2350A3BF-E253-5A4F-9C6B-B2A6943FAB9C}" dt="2019-10-25T10:05:10.570" v="730" actId="207"/>
          <ac:spMkLst>
            <pc:docMk/>
            <pc:sldMk cId="1078979062" sldId="274"/>
            <ac:spMk id="2" creationId="{94B107E9-ECC7-6B4E-9B52-03A3A4E8DB15}"/>
          </ac:spMkLst>
        </pc:spChg>
        <pc:spChg chg="mod">
          <ac:chgData name="Derek Somerville" userId="6633e942-9642-4dc4-ac90-67ec0fdbe355" providerId="ADAL" clId="{2350A3BF-E253-5A4F-9C6B-B2A6943FAB9C}" dt="2019-10-25T10:04:55.556" v="729" actId="20577"/>
          <ac:spMkLst>
            <pc:docMk/>
            <pc:sldMk cId="1078979062" sldId="274"/>
            <ac:spMk id="3" creationId="{B0C3A495-F457-2845-8696-20F7A05D70DA}"/>
          </ac:spMkLst>
        </pc:spChg>
      </pc:sldChg>
      <pc:sldChg chg="modSp modAnim">
        <pc:chgData name="Derek Somerville" userId="6633e942-9642-4dc4-ac90-67ec0fdbe355" providerId="ADAL" clId="{2350A3BF-E253-5A4F-9C6B-B2A6943FAB9C}" dt="2019-10-28T12:46:46.101" v="1534"/>
        <pc:sldMkLst>
          <pc:docMk/>
          <pc:sldMk cId="1878226238" sldId="275"/>
        </pc:sldMkLst>
        <pc:spChg chg="mod">
          <ac:chgData name="Derek Somerville" userId="6633e942-9642-4dc4-ac90-67ec0fdbe355" providerId="ADAL" clId="{2350A3BF-E253-5A4F-9C6B-B2A6943FAB9C}" dt="2019-10-25T10:01:29.823" v="713" actId="207"/>
          <ac:spMkLst>
            <pc:docMk/>
            <pc:sldMk cId="1878226238" sldId="275"/>
            <ac:spMk id="2" creationId="{610359F9-5B4E-F145-A16E-0AA97B2D8C65}"/>
          </ac:spMkLst>
        </pc:spChg>
      </pc:sldChg>
      <pc:sldChg chg="modSp modAnim">
        <pc:chgData name="Derek Somerville" userId="6633e942-9642-4dc4-ac90-67ec0fdbe355" providerId="ADAL" clId="{2350A3BF-E253-5A4F-9C6B-B2A6943FAB9C}" dt="2019-10-28T12:47:50.580" v="1542"/>
        <pc:sldMkLst>
          <pc:docMk/>
          <pc:sldMk cId="4161972407" sldId="276"/>
        </pc:sldMkLst>
        <pc:spChg chg="mod">
          <ac:chgData name="Derek Somerville" userId="6633e942-9642-4dc4-ac90-67ec0fdbe355" providerId="ADAL" clId="{2350A3BF-E253-5A4F-9C6B-B2A6943FAB9C}" dt="2019-10-25T10:02:08.288" v="716" actId="207"/>
          <ac:spMkLst>
            <pc:docMk/>
            <pc:sldMk cId="4161972407" sldId="276"/>
            <ac:spMk id="2" creationId="{136D4560-DAB2-F248-B535-C2C9D43DCCC0}"/>
          </ac:spMkLst>
        </pc:spChg>
      </pc:sldChg>
      <pc:sldChg chg="modAnim">
        <pc:chgData name="Derek Somerville" userId="6633e942-9642-4dc4-ac90-67ec0fdbe355" providerId="ADAL" clId="{2350A3BF-E253-5A4F-9C6B-B2A6943FAB9C}" dt="2019-10-28T12:50:41.008" v="1567"/>
        <pc:sldMkLst>
          <pc:docMk/>
          <pc:sldMk cId="1064484594" sldId="293"/>
        </pc:sldMkLst>
      </pc:sldChg>
      <pc:sldChg chg="addSp delSp modSp">
        <pc:chgData name="Derek Somerville" userId="6633e942-9642-4dc4-ac90-67ec0fdbe355" providerId="ADAL" clId="{2350A3BF-E253-5A4F-9C6B-B2A6943FAB9C}" dt="2019-10-25T10:30:15.986" v="741" actId="14100"/>
        <pc:sldMkLst>
          <pc:docMk/>
          <pc:sldMk cId="260703189" sldId="294"/>
        </pc:sldMkLst>
        <pc:picChg chg="del">
          <ac:chgData name="Derek Somerville" userId="6633e942-9642-4dc4-ac90-67ec0fdbe355" providerId="ADAL" clId="{2350A3BF-E253-5A4F-9C6B-B2A6943FAB9C}" dt="2019-10-25T10:29:40.878" v="735" actId="478"/>
          <ac:picMkLst>
            <pc:docMk/>
            <pc:sldMk cId="260703189" sldId="294"/>
            <ac:picMk id="3" creationId="{FAE35307-9832-2840-9540-5CA889F5032D}"/>
          </ac:picMkLst>
        </pc:picChg>
        <pc:picChg chg="add del mod">
          <ac:chgData name="Derek Somerville" userId="6633e942-9642-4dc4-ac90-67ec0fdbe355" providerId="ADAL" clId="{2350A3BF-E253-5A4F-9C6B-B2A6943FAB9C}" dt="2019-10-25T10:30:04.861" v="738" actId="478"/>
          <ac:picMkLst>
            <pc:docMk/>
            <pc:sldMk cId="260703189" sldId="294"/>
            <ac:picMk id="4" creationId="{E0107582-D402-544A-891E-2AAC720A5527}"/>
          </ac:picMkLst>
        </pc:picChg>
        <pc:picChg chg="add mod">
          <ac:chgData name="Derek Somerville" userId="6633e942-9642-4dc4-ac90-67ec0fdbe355" providerId="ADAL" clId="{2350A3BF-E253-5A4F-9C6B-B2A6943FAB9C}" dt="2019-10-25T10:30:15.986" v="741" actId="14100"/>
          <ac:picMkLst>
            <pc:docMk/>
            <pc:sldMk cId="260703189" sldId="294"/>
            <ac:picMk id="7" creationId="{A70CB9F1-9D8B-504A-817F-61CC67E9CF3F}"/>
          </ac:picMkLst>
        </pc:picChg>
      </pc:sldChg>
      <pc:sldChg chg="addSp delSp modSp">
        <pc:chgData name="Derek Somerville" userId="6633e942-9642-4dc4-ac90-67ec0fdbe355" providerId="ADAL" clId="{2350A3BF-E253-5A4F-9C6B-B2A6943FAB9C}" dt="2019-10-25T10:05:14.434" v="731" actId="207"/>
        <pc:sldMkLst>
          <pc:docMk/>
          <pc:sldMk cId="1178595790" sldId="296"/>
        </pc:sldMkLst>
        <pc:spChg chg="mod">
          <ac:chgData name="Derek Somerville" userId="6633e942-9642-4dc4-ac90-67ec0fdbe355" providerId="ADAL" clId="{2350A3BF-E253-5A4F-9C6B-B2A6943FAB9C}" dt="2019-10-25T10:05:14.434" v="731" actId="207"/>
          <ac:spMkLst>
            <pc:docMk/>
            <pc:sldMk cId="1178595790" sldId="296"/>
            <ac:spMk id="2" creationId="{A95DF5E5-C0BC-0048-94B9-44A80C249BB7}"/>
          </ac:spMkLst>
        </pc:spChg>
        <pc:spChg chg="add mod">
          <ac:chgData name="Derek Somerville" userId="6633e942-9642-4dc4-ac90-67ec0fdbe355" providerId="ADAL" clId="{2350A3BF-E253-5A4F-9C6B-B2A6943FAB9C}" dt="2019-10-25T10:04:06.460" v="726" actId="12"/>
          <ac:spMkLst>
            <pc:docMk/>
            <pc:sldMk cId="1178595790" sldId="296"/>
            <ac:spMk id="3" creationId="{0FF385BA-A488-B54D-8DCA-5E8687D633FA}"/>
          </ac:spMkLst>
        </pc:spChg>
        <pc:graphicFrameChg chg="del modGraphic">
          <ac:chgData name="Derek Somerville" userId="6633e942-9642-4dc4-ac90-67ec0fdbe355" providerId="ADAL" clId="{2350A3BF-E253-5A4F-9C6B-B2A6943FAB9C}" dt="2019-10-25T10:03:47.283" v="722" actId="478"/>
          <ac:graphicFrameMkLst>
            <pc:docMk/>
            <pc:sldMk cId="1178595790" sldId="296"/>
            <ac:graphicFrameMk id="8" creationId="{68F90295-02C7-FA45-B0D1-7EAD24F12B5A}"/>
          </ac:graphicFrameMkLst>
        </pc:graphicFrameChg>
      </pc:sldChg>
      <pc:sldChg chg="modSp">
        <pc:chgData name="Derek Somerville" userId="6633e942-9642-4dc4-ac90-67ec0fdbe355" providerId="ADAL" clId="{2350A3BF-E253-5A4F-9C6B-B2A6943FAB9C}" dt="2019-10-28T09:24:13.849" v="1153" actId="14100"/>
        <pc:sldMkLst>
          <pc:docMk/>
          <pc:sldMk cId="3061568836" sldId="298"/>
        </pc:sldMkLst>
        <pc:spChg chg="mod">
          <ac:chgData name="Derek Somerville" userId="6633e942-9642-4dc4-ac90-67ec0fdbe355" providerId="ADAL" clId="{2350A3BF-E253-5A4F-9C6B-B2A6943FAB9C}" dt="2019-10-28T09:24:13.849" v="1153" actId="14100"/>
          <ac:spMkLst>
            <pc:docMk/>
            <pc:sldMk cId="3061568836" sldId="298"/>
            <ac:spMk id="3" creationId="{825CD71F-C2A9-5645-970D-5F1FC3A6F5D7}"/>
          </ac:spMkLst>
        </pc:spChg>
      </pc:sldChg>
      <pc:sldChg chg="modSp">
        <pc:chgData name="Derek Somerville" userId="6633e942-9642-4dc4-ac90-67ec0fdbe355" providerId="ADAL" clId="{2350A3BF-E253-5A4F-9C6B-B2A6943FAB9C}" dt="2019-10-28T09:06:47.153" v="1120" actId="20577"/>
        <pc:sldMkLst>
          <pc:docMk/>
          <pc:sldMk cId="54859853" sldId="300"/>
        </pc:sldMkLst>
        <pc:spChg chg="mod">
          <ac:chgData name="Derek Somerville" userId="6633e942-9642-4dc4-ac90-67ec0fdbe355" providerId="ADAL" clId="{2350A3BF-E253-5A4F-9C6B-B2A6943FAB9C}" dt="2019-10-25T10:01:58.728" v="714" actId="207"/>
          <ac:spMkLst>
            <pc:docMk/>
            <pc:sldMk cId="54859853" sldId="300"/>
            <ac:spMk id="2" creationId="{136D4560-DAB2-F248-B535-C2C9D43DCCC0}"/>
          </ac:spMkLst>
        </pc:spChg>
        <pc:spChg chg="mod">
          <ac:chgData name="Derek Somerville" userId="6633e942-9642-4dc4-ac90-67ec0fdbe355" providerId="ADAL" clId="{2350A3BF-E253-5A4F-9C6B-B2A6943FAB9C}" dt="2019-10-28T09:06:47.153" v="1120" actId="20577"/>
          <ac:spMkLst>
            <pc:docMk/>
            <pc:sldMk cId="54859853" sldId="300"/>
            <ac:spMk id="3" creationId="{7CBD207A-3A13-A643-A94F-1855075A06C4}"/>
          </ac:spMkLst>
        </pc:spChg>
      </pc:sldChg>
      <pc:sldChg chg="modSp modAnim">
        <pc:chgData name="Derek Somerville" userId="6633e942-9642-4dc4-ac90-67ec0fdbe355" providerId="ADAL" clId="{2350A3BF-E253-5A4F-9C6B-B2A6943FAB9C}" dt="2019-10-28T12:48:05.942" v="1545"/>
        <pc:sldMkLst>
          <pc:docMk/>
          <pc:sldMk cId="1062352069" sldId="301"/>
        </pc:sldMkLst>
        <pc:spChg chg="mod">
          <ac:chgData name="Derek Somerville" userId="6633e942-9642-4dc4-ac90-67ec0fdbe355" providerId="ADAL" clId="{2350A3BF-E253-5A4F-9C6B-B2A6943FAB9C}" dt="2019-10-25T10:02:13.769" v="718" actId="207"/>
          <ac:spMkLst>
            <pc:docMk/>
            <pc:sldMk cId="1062352069" sldId="301"/>
            <ac:spMk id="2" creationId="{136D4560-DAB2-F248-B535-C2C9D43DCCC0}"/>
          </ac:spMkLst>
        </pc:spChg>
      </pc:sldChg>
      <pc:sldChg chg="modSp">
        <pc:chgData name="Derek Somerville" userId="6633e942-9642-4dc4-ac90-67ec0fdbe355" providerId="ADAL" clId="{2350A3BF-E253-5A4F-9C6B-B2A6943FAB9C}" dt="2019-10-25T10:02:19.584" v="719" actId="207"/>
        <pc:sldMkLst>
          <pc:docMk/>
          <pc:sldMk cId="3976650290" sldId="302"/>
        </pc:sldMkLst>
        <pc:spChg chg="mod">
          <ac:chgData name="Derek Somerville" userId="6633e942-9642-4dc4-ac90-67ec0fdbe355" providerId="ADAL" clId="{2350A3BF-E253-5A4F-9C6B-B2A6943FAB9C}" dt="2019-10-25T10:02:19.584" v="719" actId="207"/>
          <ac:spMkLst>
            <pc:docMk/>
            <pc:sldMk cId="3976650290" sldId="302"/>
            <ac:spMk id="2" creationId="{136D4560-DAB2-F248-B535-C2C9D43DCCC0}"/>
          </ac:spMkLst>
        </pc:spChg>
      </pc:sldChg>
      <pc:sldChg chg="addSp delSp modSp">
        <pc:chgData name="Derek Somerville" userId="6633e942-9642-4dc4-ac90-67ec0fdbe355" providerId="ADAL" clId="{2350A3BF-E253-5A4F-9C6B-B2A6943FAB9C}" dt="2019-10-17T15:22:10.630" v="127" actId="1076"/>
        <pc:sldMkLst>
          <pc:docMk/>
          <pc:sldMk cId="3242025361" sldId="304"/>
        </pc:sldMkLst>
        <pc:spChg chg="mod">
          <ac:chgData name="Derek Somerville" userId="6633e942-9642-4dc4-ac90-67ec0fdbe355" providerId="ADAL" clId="{2350A3BF-E253-5A4F-9C6B-B2A6943FAB9C}" dt="2019-10-17T15:19:56.094" v="119" actId="20577"/>
          <ac:spMkLst>
            <pc:docMk/>
            <pc:sldMk cId="3242025361" sldId="304"/>
            <ac:spMk id="2" creationId="{D7599632-AEE5-A54E-B2E8-1B8D2C91C673}"/>
          </ac:spMkLst>
        </pc:spChg>
        <pc:spChg chg="del">
          <ac:chgData name="Derek Somerville" userId="6633e942-9642-4dc4-ac90-67ec0fdbe355" providerId="ADAL" clId="{2350A3BF-E253-5A4F-9C6B-B2A6943FAB9C}" dt="2019-10-17T15:21:26.091" v="121"/>
          <ac:spMkLst>
            <pc:docMk/>
            <pc:sldMk cId="3242025361" sldId="304"/>
            <ac:spMk id="7" creationId="{CC4F4C35-0512-4A4F-A247-C93B0EBCEB7C}"/>
          </ac:spMkLst>
        </pc:spChg>
        <pc:spChg chg="add del mod">
          <ac:chgData name="Derek Somerville" userId="6633e942-9642-4dc4-ac90-67ec0fdbe355" providerId="ADAL" clId="{2350A3BF-E253-5A4F-9C6B-B2A6943FAB9C}" dt="2019-10-17T15:21:47.053" v="125" actId="478"/>
          <ac:spMkLst>
            <pc:docMk/>
            <pc:sldMk cId="3242025361" sldId="304"/>
            <ac:spMk id="8" creationId="{906C794B-D2BC-5D4F-B1E5-4A691A8FDB79}"/>
          </ac:spMkLst>
        </pc:spChg>
        <pc:graphicFrameChg chg="add del mod modGraphic">
          <ac:chgData name="Derek Somerville" userId="6633e942-9642-4dc4-ac90-67ec0fdbe355" providerId="ADAL" clId="{2350A3BF-E253-5A4F-9C6B-B2A6943FAB9C}" dt="2019-10-17T15:21:43.824" v="124" actId="478"/>
          <ac:graphicFrameMkLst>
            <pc:docMk/>
            <pc:sldMk cId="3242025361" sldId="304"/>
            <ac:graphicFrameMk id="3" creationId="{7EE851A6-8F67-7347-A313-B2B3A7380981}"/>
          </ac:graphicFrameMkLst>
        </pc:graphicFrameChg>
        <pc:picChg chg="add mod">
          <ac:chgData name="Derek Somerville" userId="6633e942-9642-4dc4-ac90-67ec0fdbe355" providerId="ADAL" clId="{2350A3BF-E253-5A4F-9C6B-B2A6943FAB9C}" dt="2019-10-17T15:22:10.630" v="127" actId="1076"/>
          <ac:picMkLst>
            <pc:docMk/>
            <pc:sldMk cId="3242025361" sldId="304"/>
            <ac:picMk id="9" creationId="{6C46A695-7B1A-F148-966F-28ACFD551427}"/>
          </ac:picMkLst>
        </pc:picChg>
        <pc:picChg chg="del">
          <ac:chgData name="Derek Somerville" userId="6633e942-9642-4dc4-ac90-67ec0fdbe355" providerId="ADAL" clId="{2350A3BF-E253-5A4F-9C6B-B2A6943FAB9C}" dt="2019-10-17T15:21:20.043" v="120" actId="478"/>
          <ac:picMkLst>
            <pc:docMk/>
            <pc:sldMk cId="3242025361" sldId="304"/>
            <ac:picMk id="10" creationId="{036DEFF0-18D7-A44A-A10F-E6D3E1104E4A}"/>
          </ac:picMkLst>
        </pc:picChg>
      </pc:sldChg>
      <pc:sldChg chg="modSp">
        <pc:chgData name="Derek Somerville" userId="6633e942-9642-4dc4-ac90-67ec0fdbe355" providerId="ADAL" clId="{2350A3BF-E253-5A4F-9C6B-B2A6943FAB9C}" dt="2019-10-25T10:01:24.208" v="712" actId="207"/>
        <pc:sldMkLst>
          <pc:docMk/>
          <pc:sldMk cId="3090874652" sldId="305"/>
        </pc:sldMkLst>
        <pc:spChg chg="mod">
          <ac:chgData name="Derek Somerville" userId="6633e942-9642-4dc4-ac90-67ec0fdbe355" providerId="ADAL" clId="{2350A3BF-E253-5A4F-9C6B-B2A6943FAB9C}" dt="2019-10-25T10:01:24.208" v="712" actId="207"/>
          <ac:spMkLst>
            <pc:docMk/>
            <pc:sldMk cId="3090874652" sldId="305"/>
            <ac:spMk id="2" creationId="{36750892-6207-364A-B3EB-2B06A092C80E}"/>
          </ac:spMkLst>
        </pc:spChg>
      </pc:sldChg>
      <pc:sldChg chg="modSp ord">
        <pc:chgData name="Derek Somerville" userId="6633e942-9642-4dc4-ac90-67ec0fdbe355" providerId="ADAL" clId="{2350A3BF-E253-5A4F-9C6B-B2A6943FAB9C}" dt="2019-10-28T09:08:12.336" v="1147"/>
        <pc:sldMkLst>
          <pc:docMk/>
          <pc:sldMk cId="2621583208" sldId="306"/>
        </pc:sldMkLst>
        <pc:spChg chg="mod">
          <ac:chgData name="Derek Somerville" userId="6633e942-9642-4dc4-ac90-67ec0fdbe355" providerId="ADAL" clId="{2350A3BF-E253-5A4F-9C6B-B2A6943FAB9C}" dt="2019-10-25T10:00:53.776" v="709" actId="207"/>
          <ac:spMkLst>
            <pc:docMk/>
            <pc:sldMk cId="2621583208" sldId="306"/>
            <ac:spMk id="2" creationId="{36750892-6207-364A-B3EB-2B06A092C80E}"/>
          </ac:spMkLst>
        </pc:spChg>
        <pc:spChg chg="mod">
          <ac:chgData name="Derek Somerville" userId="6633e942-9642-4dc4-ac90-67ec0fdbe355" providerId="ADAL" clId="{2350A3BF-E253-5A4F-9C6B-B2A6943FAB9C}" dt="2019-10-25T14:34:45.608" v="1096" actId="255"/>
          <ac:spMkLst>
            <pc:docMk/>
            <pc:sldMk cId="2621583208" sldId="306"/>
            <ac:spMk id="3" creationId="{7952DF87-72BF-A44E-827B-BA76106254F9}"/>
          </ac:spMkLst>
        </pc:spChg>
      </pc:sldChg>
      <pc:sldChg chg="modSp ord">
        <pc:chgData name="Derek Somerville" userId="6633e942-9642-4dc4-ac90-67ec0fdbe355" providerId="ADAL" clId="{2350A3BF-E253-5A4F-9C6B-B2A6943FAB9C}" dt="2019-10-28T09:09:03.026" v="1152"/>
        <pc:sldMkLst>
          <pc:docMk/>
          <pc:sldMk cId="1817779618" sldId="308"/>
        </pc:sldMkLst>
        <pc:spChg chg="mod">
          <ac:chgData name="Derek Somerville" userId="6633e942-9642-4dc4-ac90-67ec0fdbe355" providerId="ADAL" clId="{2350A3BF-E253-5A4F-9C6B-B2A6943FAB9C}" dt="2019-10-25T10:01:06.008" v="711" actId="207"/>
          <ac:spMkLst>
            <pc:docMk/>
            <pc:sldMk cId="1817779618" sldId="308"/>
            <ac:spMk id="2" creationId="{36750892-6207-364A-B3EB-2B06A092C80E}"/>
          </ac:spMkLst>
        </pc:spChg>
        <pc:spChg chg="mod">
          <ac:chgData name="Derek Somerville" userId="6633e942-9642-4dc4-ac90-67ec0fdbe355" providerId="ADAL" clId="{2350A3BF-E253-5A4F-9C6B-B2A6943FAB9C}" dt="2019-10-28T09:06:10.494" v="1113" actId="20577"/>
          <ac:spMkLst>
            <pc:docMk/>
            <pc:sldMk cId="1817779618" sldId="308"/>
            <ac:spMk id="3" creationId="{7952DF87-72BF-A44E-827B-BA76106254F9}"/>
          </ac:spMkLst>
        </pc:spChg>
      </pc:sldChg>
      <pc:sldChg chg="delSp modSp add">
        <pc:chgData name="Derek Somerville" userId="6633e942-9642-4dc4-ac90-67ec0fdbe355" providerId="ADAL" clId="{2350A3BF-E253-5A4F-9C6B-B2A6943FAB9C}" dt="2019-10-17T15:19:49.995" v="111" actId="20577"/>
        <pc:sldMkLst>
          <pc:docMk/>
          <pc:sldMk cId="224940555" sldId="309"/>
        </pc:sldMkLst>
        <pc:spChg chg="mod">
          <ac:chgData name="Derek Somerville" userId="6633e942-9642-4dc4-ac90-67ec0fdbe355" providerId="ADAL" clId="{2350A3BF-E253-5A4F-9C6B-B2A6943FAB9C}" dt="2019-10-17T15:19:49.995" v="111" actId="20577"/>
          <ac:spMkLst>
            <pc:docMk/>
            <pc:sldMk cId="224940555" sldId="309"/>
            <ac:spMk id="2" creationId="{D7599632-AEE5-A54E-B2E8-1B8D2C91C673}"/>
          </ac:spMkLst>
        </pc:spChg>
        <pc:spChg chg="mod">
          <ac:chgData name="Derek Somerville" userId="6633e942-9642-4dc4-ac90-67ec0fdbe355" providerId="ADAL" clId="{2350A3BF-E253-5A4F-9C6B-B2A6943FAB9C}" dt="2019-10-17T15:16:54.930" v="38"/>
          <ac:spMkLst>
            <pc:docMk/>
            <pc:sldMk cId="224940555" sldId="309"/>
            <ac:spMk id="7" creationId="{CC4F4C35-0512-4A4F-A247-C93B0EBCEB7C}"/>
          </ac:spMkLst>
        </pc:spChg>
        <pc:picChg chg="del">
          <ac:chgData name="Derek Somerville" userId="6633e942-9642-4dc4-ac90-67ec0fdbe355" providerId="ADAL" clId="{2350A3BF-E253-5A4F-9C6B-B2A6943FAB9C}" dt="2019-10-17T15:15:05.926" v="18" actId="478"/>
          <ac:picMkLst>
            <pc:docMk/>
            <pc:sldMk cId="224940555" sldId="309"/>
            <ac:picMk id="10" creationId="{036DEFF0-18D7-A44A-A10F-E6D3E1104E4A}"/>
          </ac:picMkLst>
        </pc:picChg>
      </pc:sldChg>
      <pc:sldChg chg="modSp add modTransition">
        <pc:chgData name="Derek Somerville" userId="6633e942-9642-4dc4-ac90-67ec0fdbe355" providerId="ADAL" clId="{2350A3BF-E253-5A4F-9C6B-B2A6943FAB9C}" dt="2019-10-28T12:50:55.496" v="1568"/>
        <pc:sldMkLst>
          <pc:docMk/>
          <pc:sldMk cId="3086114442" sldId="310"/>
        </pc:sldMkLst>
        <pc:spChg chg="mod">
          <ac:chgData name="Derek Somerville" userId="6633e942-9642-4dc4-ac90-67ec0fdbe355" providerId="ADAL" clId="{2350A3BF-E253-5A4F-9C6B-B2A6943FAB9C}" dt="2019-10-17T15:23:49.355" v="298" actId="5793"/>
          <ac:spMkLst>
            <pc:docMk/>
            <pc:sldMk cId="3086114442" sldId="310"/>
            <ac:spMk id="2" creationId="{D7599632-AEE5-A54E-B2E8-1B8D2C91C673}"/>
          </ac:spMkLst>
        </pc:spChg>
        <pc:spChg chg="mod">
          <ac:chgData name="Derek Somerville" userId="6633e942-9642-4dc4-ac90-67ec0fdbe355" providerId="ADAL" clId="{2350A3BF-E253-5A4F-9C6B-B2A6943FAB9C}" dt="2019-10-17T15:23:43.108" v="292" actId="20577"/>
          <ac:spMkLst>
            <pc:docMk/>
            <pc:sldMk cId="3086114442" sldId="310"/>
            <ac:spMk id="7" creationId="{CC4F4C35-0512-4A4F-A247-C93B0EBCEB7C}"/>
          </ac:spMkLst>
        </pc:spChg>
      </pc:sldChg>
      <pc:sldChg chg="modSp add modTransition">
        <pc:chgData name="Derek Somerville" userId="6633e942-9642-4dc4-ac90-67ec0fdbe355" providerId="ADAL" clId="{2350A3BF-E253-5A4F-9C6B-B2A6943FAB9C}" dt="2019-10-28T12:50:55.496" v="1568"/>
        <pc:sldMkLst>
          <pc:docMk/>
          <pc:sldMk cId="20509865" sldId="311"/>
        </pc:sldMkLst>
        <pc:spChg chg="mod">
          <ac:chgData name="Derek Somerville" userId="6633e942-9642-4dc4-ac90-67ec0fdbe355" providerId="ADAL" clId="{2350A3BF-E253-5A4F-9C6B-B2A6943FAB9C}" dt="2019-10-17T15:24:05.776" v="303" actId="20577"/>
          <ac:spMkLst>
            <pc:docMk/>
            <pc:sldMk cId="20509865" sldId="311"/>
            <ac:spMk id="2" creationId="{D7599632-AEE5-A54E-B2E8-1B8D2C91C673}"/>
          </ac:spMkLst>
        </pc:spChg>
        <pc:spChg chg="mod">
          <ac:chgData name="Derek Somerville" userId="6633e942-9642-4dc4-ac90-67ec0fdbe355" providerId="ADAL" clId="{2350A3BF-E253-5A4F-9C6B-B2A6943FAB9C}" dt="2019-10-17T15:24:52.155" v="376" actId="20577"/>
          <ac:spMkLst>
            <pc:docMk/>
            <pc:sldMk cId="20509865" sldId="311"/>
            <ac:spMk id="7" creationId="{CC4F4C35-0512-4A4F-A247-C93B0EBCEB7C}"/>
          </ac:spMkLst>
        </pc:spChg>
      </pc:sldChg>
      <pc:sldChg chg="modSp add modTransition">
        <pc:chgData name="Derek Somerville" userId="6633e942-9642-4dc4-ac90-67ec0fdbe355" providerId="ADAL" clId="{2350A3BF-E253-5A4F-9C6B-B2A6943FAB9C}" dt="2019-10-28T12:50:55.496" v="1568"/>
        <pc:sldMkLst>
          <pc:docMk/>
          <pc:sldMk cId="2566044453" sldId="312"/>
        </pc:sldMkLst>
        <pc:spChg chg="mod">
          <ac:chgData name="Derek Somerville" userId="6633e942-9642-4dc4-ac90-67ec0fdbe355" providerId="ADAL" clId="{2350A3BF-E253-5A4F-9C6B-B2A6943FAB9C}" dt="2019-10-17T15:24:10.039" v="305" actId="20577"/>
          <ac:spMkLst>
            <pc:docMk/>
            <pc:sldMk cId="2566044453" sldId="312"/>
            <ac:spMk id="2" creationId="{D7599632-AEE5-A54E-B2E8-1B8D2C91C673}"/>
          </ac:spMkLst>
        </pc:spChg>
        <pc:spChg chg="mod">
          <ac:chgData name="Derek Somerville" userId="6633e942-9642-4dc4-ac90-67ec0fdbe355" providerId="ADAL" clId="{2350A3BF-E253-5A4F-9C6B-B2A6943FAB9C}" dt="2019-10-17T15:25:52.035" v="500" actId="20577"/>
          <ac:spMkLst>
            <pc:docMk/>
            <pc:sldMk cId="2566044453" sldId="312"/>
            <ac:spMk id="7" creationId="{CC4F4C35-0512-4A4F-A247-C93B0EBCEB7C}"/>
          </ac:spMkLst>
        </pc:spChg>
      </pc:sldChg>
      <pc:sldChg chg="modSp add modTransition">
        <pc:chgData name="Derek Somerville" userId="6633e942-9642-4dc4-ac90-67ec0fdbe355" providerId="ADAL" clId="{2350A3BF-E253-5A4F-9C6B-B2A6943FAB9C}" dt="2019-10-28T12:50:55.496" v="1568"/>
        <pc:sldMkLst>
          <pc:docMk/>
          <pc:sldMk cId="3789304718" sldId="313"/>
        </pc:sldMkLst>
        <pc:spChg chg="mod">
          <ac:chgData name="Derek Somerville" userId="6633e942-9642-4dc4-ac90-67ec0fdbe355" providerId="ADAL" clId="{2350A3BF-E253-5A4F-9C6B-B2A6943FAB9C}" dt="2019-10-17T15:24:13.854" v="307" actId="20577"/>
          <ac:spMkLst>
            <pc:docMk/>
            <pc:sldMk cId="3789304718" sldId="313"/>
            <ac:spMk id="2" creationId="{D7599632-AEE5-A54E-B2E8-1B8D2C91C673}"/>
          </ac:spMkLst>
        </pc:spChg>
        <pc:spChg chg="mod">
          <ac:chgData name="Derek Somerville" userId="6633e942-9642-4dc4-ac90-67ec0fdbe355" providerId="ADAL" clId="{2350A3BF-E253-5A4F-9C6B-B2A6943FAB9C}" dt="2019-10-17T15:27:54.092" v="629" actId="20577"/>
          <ac:spMkLst>
            <pc:docMk/>
            <pc:sldMk cId="3789304718" sldId="313"/>
            <ac:spMk id="7" creationId="{CC4F4C35-0512-4A4F-A247-C93B0EBCEB7C}"/>
          </ac:spMkLst>
        </pc:spChg>
      </pc:sldChg>
      <pc:sldChg chg="modSp add ord modAnim">
        <pc:chgData name="Derek Somerville" userId="6633e942-9642-4dc4-ac90-67ec0fdbe355" providerId="ADAL" clId="{2350A3BF-E253-5A4F-9C6B-B2A6943FAB9C}" dt="2019-10-28T13:39:16.199" v="1569"/>
        <pc:sldMkLst>
          <pc:docMk/>
          <pc:sldMk cId="1925085824" sldId="314"/>
        </pc:sldMkLst>
        <pc:spChg chg="mod">
          <ac:chgData name="Derek Somerville" userId="6633e942-9642-4dc4-ac90-67ec0fdbe355" providerId="ADAL" clId="{2350A3BF-E253-5A4F-9C6B-B2A6943FAB9C}" dt="2019-10-28T12:41:33.524" v="1322" actId="27636"/>
          <ac:spMkLst>
            <pc:docMk/>
            <pc:sldMk cId="1925085824" sldId="314"/>
            <ac:spMk id="2" creationId="{36750892-6207-364A-B3EB-2B06A092C80E}"/>
          </ac:spMkLst>
        </pc:spChg>
        <pc:spChg chg="mod">
          <ac:chgData name="Derek Somerville" userId="6633e942-9642-4dc4-ac90-67ec0fdbe355" providerId="ADAL" clId="{2350A3BF-E253-5A4F-9C6B-B2A6943FAB9C}" dt="2019-10-28T12:41:11.428" v="1306" actId="20577"/>
          <ac:spMkLst>
            <pc:docMk/>
            <pc:sldMk cId="1925085824" sldId="314"/>
            <ac:spMk id="3" creationId="{7952DF87-72BF-A44E-827B-BA76106254F9}"/>
          </ac:spMkLst>
        </pc:spChg>
      </pc:sldChg>
      <pc:sldChg chg="modSp add ord modAnim">
        <pc:chgData name="Derek Somerville" userId="6633e942-9642-4dc4-ac90-67ec0fdbe355" providerId="ADAL" clId="{2350A3BF-E253-5A4F-9C6B-B2A6943FAB9C}" dt="2019-10-28T13:39:21.423" v="1571"/>
        <pc:sldMkLst>
          <pc:docMk/>
          <pc:sldMk cId="201865336" sldId="315"/>
        </pc:sldMkLst>
        <pc:spChg chg="mod">
          <ac:chgData name="Derek Somerville" userId="6633e942-9642-4dc4-ac90-67ec0fdbe355" providerId="ADAL" clId="{2350A3BF-E253-5A4F-9C6B-B2A6943FAB9C}" dt="2019-10-28T12:42:44.192" v="1342" actId="20577"/>
          <ac:spMkLst>
            <pc:docMk/>
            <pc:sldMk cId="201865336" sldId="315"/>
            <ac:spMk id="2" creationId="{36750892-6207-364A-B3EB-2B06A092C80E}"/>
          </ac:spMkLst>
        </pc:spChg>
        <pc:spChg chg="mod">
          <ac:chgData name="Derek Somerville" userId="6633e942-9642-4dc4-ac90-67ec0fdbe355" providerId="ADAL" clId="{2350A3BF-E253-5A4F-9C6B-B2A6943FAB9C}" dt="2019-10-28T12:44:28.402" v="1456" actId="20577"/>
          <ac:spMkLst>
            <pc:docMk/>
            <pc:sldMk cId="201865336" sldId="315"/>
            <ac:spMk id="3" creationId="{7952DF87-72BF-A44E-827B-BA76106254F9}"/>
          </ac:spMkLst>
        </pc:spChg>
      </pc:sldChg>
      <pc:sldChg chg="modSp add del ord modAnim">
        <pc:chgData name="Derek Somerville" userId="6633e942-9642-4dc4-ac90-67ec0fdbe355" providerId="ADAL" clId="{2350A3BF-E253-5A4F-9C6B-B2A6943FAB9C}" dt="2019-10-28T12:47:03.494" v="1535" actId="2696"/>
        <pc:sldMkLst>
          <pc:docMk/>
          <pc:sldMk cId="419046917" sldId="316"/>
        </pc:sldMkLst>
        <pc:spChg chg="mod">
          <ac:chgData name="Derek Somerville" userId="6633e942-9642-4dc4-ac90-67ec0fdbe355" providerId="ADAL" clId="{2350A3BF-E253-5A4F-9C6B-B2A6943FAB9C}" dt="2019-10-28T12:45:20.655" v="1502" actId="20577"/>
          <ac:spMkLst>
            <pc:docMk/>
            <pc:sldMk cId="419046917" sldId="316"/>
            <ac:spMk id="2" creationId="{36750892-6207-364A-B3EB-2B06A092C80E}"/>
          </ac:spMkLst>
        </pc:spChg>
        <pc:spChg chg="mod">
          <ac:chgData name="Derek Somerville" userId="6633e942-9642-4dc4-ac90-67ec0fdbe355" providerId="ADAL" clId="{2350A3BF-E253-5A4F-9C6B-B2A6943FAB9C}" dt="2019-10-28T12:45:58.662" v="1524" actId="20577"/>
          <ac:spMkLst>
            <pc:docMk/>
            <pc:sldMk cId="419046917" sldId="316"/>
            <ac:spMk id="3" creationId="{7952DF87-72BF-A44E-827B-BA76106254F9}"/>
          </ac:spMkLst>
        </pc:spChg>
      </pc:sldChg>
      <pc:sldChg chg="add ord">
        <pc:chgData name="Derek Somerville" userId="6633e942-9642-4dc4-ac90-67ec0fdbe355" providerId="ADAL" clId="{2350A3BF-E253-5A4F-9C6B-B2A6943FAB9C}" dt="2019-10-28T14:30:36.311" v="1576"/>
        <pc:sldMkLst>
          <pc:docMk/>
          <pc:sldMk cId="3189330387" sldId="316"/>
        </pc:sldMkLst>
      </pc:sldChg>
      <pc:sldChg chg="add del">
        <pc:chgData name="Derek Somerville" userId="6633e942-9642-4dc4-ac90-67ec0fdbe355" providerId="ADAL" clId="{2350A3BF-E253-5A4F-9C6B-B2A6943FAB9C}" dt="2019-10-28T12:47:06.752" v="1536" actId="2696"/>
        <pc:sldMkLst>
          <pc:docMk/>
          <pc:sldMk cId="3340907827" sldId="317"/>
        </pc:sldMkLst>
      </pc:sldChg>
    </pc:docChg>
  </pc:docChgLst>
  <pc:docChgLst>
    <pc:chgData name="Derek Somerville" userId="6633e942-9642-4dc4-ac90-67ec0fdbe355" providerId="ADAL" clId="{BBB3C29D-1E9B-43D4-AB41-5288682940B0}"/>
    <pc:docChg chg="undo addSld modSld sldOrd">
      <pc:chgData name="Derek Somerville" userId="6633e942-9642-4dc4-ac90-67ec0fdbe355" providerId="ADAL" clId="{BBB3C29D-1E9B-43D4-AB41-5288682940B0}" dt="2020-11-23T14:06:30.004" v="105" actId="1036"/>
      <pc:docMkLst>
        <pc:docMk/>
      </pc:docMkLst>
      <pc:sldChg chg="modSp modAnim">
        <pc:chgData name="Derek Somerville" userId="6633e942-9642-4dc4-ac90-67ec0fdbe355" providerId="ADAL" clId="{BBB3C29D-1E9B-43D4-AB41-5288682940B0}" dt="2020-10-19T10:41:00.171" v="66" actId="20577"/>
        <pc:sldMkLst>
          <pc:docMk/>
          <pc:sldMk cId="3881825747" sldId="271"/>
        </pc:sldMkLst>
        <pc:spChg chg="mod">
          <ac:chgData name="Derek Somerville" userId="6633e942-9642-4dc4-ac90-67ec0fdbe355" providerId="ADAL" clId="{BBB3C29D-1E9B-43D4-AB41-5288682940B0}" dt="2020-10-19T10:41:00.171" v="66" actId="20577"/>
          <ac:spMkLst>
            <pc:docMk/>
            <pc:sldMk cId="3881825747" sldId="271"/>
            <ac:spMk id="3" creationId="{811E443F-0096-4FC1-B4EB-6024FD8A8208}"/>
          </ac:spMkLst>
        </pc:spChg>
      </pc:sldChg>
      <pc:sldChg chg="add">
        <pc:chgData name="Derek Somerville" userId="6633e942-9642-4dc4-ac90-67ec0fdbe355" providerId="ADAL" clId="{BBB3C29D-1E9B-43D4-AB41-5288682940B0}" dt="2020-10-15T15:40:37.927" v="0"/>
        <pc:sldMkLst>
          <pc:docMk/>
          <pc:sldMk cId="3604581489" sldId="272"/>
        </pc:sldMkLst>
      </pc:sldChg>
      <pc:sldChg chg="modTransition">
        <pc:chgData name="Derek Somerville" userId="6633e942-9642-4dc4-ac90-67ec0fdbe355" providerId="ADAL" clId="{BBB3C29D-1E9B-43D4-AB41-5288682940B0}" dt="2020-10-19T10:41:27.482" v="67"/>
        <pc:sldMkLst>
          <pc:docMk/>
          <pc:sldMk cId="1078979062" sldId="274"/>
        </pc:sldMkLst>
      </pc:sldChg>
      <pc:sldChg chg="add">
        <pc:chgData name="Derek Somerville" userId="6633e942-9642-4dc4-ac90-67ec0fdbe355" providerId="ADAL" clId="{BBB3C29D-1E9B-43D4-AB41-5288682940B0}" dt="2020-10-15T15:40:37.927" v="0"/>
        <pc:sldMkLst>
          <pc:docMk/>
          <pc:sldMk cId="4161972407" sldId="276"/>
        </pc:sldMkLst>
      </pc:sldChg>
      <pc:sldChg chg="add">
        <pc:chgData name="Derek Somerville" userId="6633e942-9642-4dc4-ac90-67ec0fdbe355" providerId="ADAL" clId="{BBB3C29D-1E9B-43D4-AB41-5288682940B0}" dt="2020-10-15T15:40:37.927" v="0"/>
        <pc:sldMkLst>
          <pc:docMk/>
          <pc:sldMk cId="2082809041" sldId="288"/>
        </pc:sldMkLst>
      </pc:sldChg>
      <pc:sldChg chg="add">
        <pc:chgData name="Derek Somerville" userId="6633e942-9642-4dc4-ac90-67ec0fdbe355" providerId="ADAL" clId="{BBB3C29D-1E9B-43D4-AB41-5288682940B0}" dt="2020-10-15T15:40:37.927" v="0"/>
        <pc:sldMkLst>
          <pc:docMk/>
          <pc:sldMk cId="1064484594" sldId="293"/>
        </pc:sldMkLst>
      </pc:sldChg>
      <pc:sldChg chg="add">
        <pc:chgData name="Derek Somerville" userId="6633e942-9642-4dc4-ac90-67ec0fdbe355" providerId="ADAL" clId="{BBB3C29D-1E9B-43D4-AB41-5288682940B0}" dt="2020-10-15T15:40:37.927" v="0"/>
        <pc:sldMkLst>
          <pc:docMk/>
          <pc:sldMk cId="1598185672" sldId="295"/>
        </pc:sldMkLst>
      </pc:sldChg>
      <pc:sldChg chg="add">
        <pc:chgData name="Derek Somerville" userId="6633e942-9642-4dc4-ac90-67ec0fdbe355" providerId="ADAL" clId="{BBB3C29D-1E9B-43D4-AB41-5288682940B0}" dt="2020-10-15T15:40:37.927" v="0"/>
        <pc:sldMkLst>
          <pc:docMk/>
          <pc:sldMk cId="54859853" sldId="300"/>
        </pc:sldMkLst>
      </pc:sldChg>
      <pc:sldChg chg="add">
        <pc:chgData name="Derek Somerville" userId="6633e942-9642-4dc4-ac90-67ec0fdbe355" providerId="ADAL" clId="{BBB3C29D-1E9B-43D4-AB41-5288682940B0}" dt="2020-10-15T15:40:37.927" v="0"/>
        <pc:sldMkLst>
          <pc:docMk/>
          <pc:sldMk cId="1062352069" sldId="301"/>
        </pc:sldMkLst>
      </pc:sldChg>
      <pc:sldChg chg="add">
        <pc:chgData name="Derek Somerville" userId="6633e942-9642-4dc4-ac90-67ec0fdbe355" providerId="ADAL" clId="{BBB3C29D-1E9B-43D4-AB41-5288682940B0}" dt="2020-10-19T10:40:53.892" v="58"/>
        <pc:sldMkLst>
          <pc:docMk/>
          <pc:sldMk cId="1925085824" sldId="314"/>
        </pc:sldMkLst>
      </pc:sldChg>
      <pc:sldChg chg="add">
        <pc:chgData name="Derek Somerville" userId="6633e942-9642-4dc4-ac90-67ec0fdbe355" providerId="ADAL" clId="{BBB3C29D-1E9B-43D4-AB41-5288682940B0}" dt="2020-10-19T10:40:53.892" v="58"/>
        <pc:sldMkLst>
          <pc:docMk/>
          <pc:sldMk cId="201865336" sldId="315"/>
        </pc:sldMkLst>
      </pc:sldChg>
      <pc:sldChg chg="add">
        <pc:chgData name="Derek Somerville" userId="6633e942-9642-4dc4-ac90-67ec0fdbe355" providerId="ADAL" clId="{BBB3C29D-1E9B-43D4-AB41-5288682940B0}" dt="2020-10-15T15:40:37.927" v="0"/>
        <pc:sldMkLst>
          <pc:docMk/>
          <pc:sldMk cId="3189330387" sldId="316"/>
        </pc:sldMkLst>
      </pc:sldChg>
      <pc:sldChg chg="modSp">
        <pc:chgData name="Derek Somerville" userId="6633e942-9642-4dc4-ac90-67ec0fdbe355" providerId="ADAL" clId="{BBB3C29D-1E9B-43D4-AB41-5288682940B0}" dt="2020-10-19T10:42:56.537" v="68" actId="20577"/>
        <pc:sldMkLst>
          <pc:docMk/>
          <pc:sldMk cId="1822261402" sldId="317"/>
        </pc:sldMkLst>
        <pc:graphicFrameChg chg="modGraphic">
          <ac:chgData name="Derek Somerville" userId="6633e942-9642-4dc4-ac90-67ec0fdbe355" providerId="ADAL" clId="{BBB3C29D-1E9B-43D4-AB41-5288682940B0}" dt="2020-10-19T10:42:56.537" v="68" actId="20577"/>
          <ac:graphicFrameMkLst>
            <pc:docMk/>
            <pc:sldMk cId="1822261402" sldId="317"/>
            <ac:graphicFrameMk id="11" creationId="{63D6CC49-9AF9-1747-98B5-0CAD5A785874}"/>
          </ac:graphicFrameMkLst>
        </pc:graphicFrameChg>
      </pc:sldChg>
      <pc:sldChg chg="modSp">
        <pc:chgData name="Derek Somerville" userId="6633e942-9642-4dc4-ac90-67ec0fdbe355" providerId="ADAL" clId="{BBB3C29D-1E9B-43D4-AB41-5288682940B0}" dt="2020-11-23T14:06:30.004" v="105" actId="1036"/>
        <pc:sldMkLst>
          <pc:docMk/>
          <pc:sldMk cId="2190704069" sldId="318"/>
        </pc:sldMkLst>
        <pc:graphicFrameChg chg="mod modGraphic">
          <ac:chgData name="Derek Somerville" userId="6633e942-9642-4dc4-ac90-67ec0fdbe355" providerId="ADAL" clId="{BBB3C29D-1E9B-43D4-AB41-5288682940B0}" dt="2020-11-23T14:06:30.004" v="105" actId="1036"/>
          <ac:graphicFrameMkLst>
            <pc:docMk/>
            <pc:sldMk cId="2190704069" sldId="318"/>
            <ac:graphicFrameMk id="11" creationId="{63D6CC49-9AF9-1747-98B5-0CAD5A785874}"/>
          </ac:graphicFrameMkLst>
        </pc:graphicFrameChg>
      </pc:sldChg>
      <pc:sldChg chg="modSp">
        <pc:chgData name="Derek Somerville" userId="6633e942-9642-4dc4-ac90-67ec0fdbe355" providerId="ADAL" clId="{BBB3C29D-1E9B-43D4-AB41-5288682940B0}" dt="2020-10-19T10:47:27.737" v="102" actId="20577"/>
        <pc:sldMkLst>
          <pc:docMk/>
          <pc:sldMk cId="4016390483" sldId="319"/>
        </pc:sldMkLst>
        <pc:graphicFrameChg chg="mod modGraphic">
          <ac:chgData name="Derek Somerville" userId="6633e942-9642-4dc4-ac90-67ec0fdbe355" providerId="ADAL" clId="{BBB3C29D-1E9B-43D4-AB41-5288682940B0}" dt="2020-10-19T10:47:27.737" v="102" actId="20577"/>
          <ac:graphicFrameMkLst>
            <pc:docMk/>
            <pc:sldMk cId="4016390483" sldId="319"/>
            <ac:graphicFrameMk id="11" creationId="{63D6CC49-9AF9-1747-98B5-0CAD5A785874}"/>
          </ac:graphicFrameMkLst>
        </pc:graphicFrameChg>
      </pc:sldChg>
      <pc:sldChg chg="add ord">
        <pc:chgData name="Derek Somerville" userId="6633e942-9642-4dc4-ac90-67ec0fdbe355" providerId="ADAL" clId="{BBB3C29D-1E9B-43D4-AB41-5288682940B0}" dt="2020-10-15T15:41:04.444" v="2"/>
        <pc:sldMkLst>
          <pc:docMk/>
          <pc:sldMk cId="3819373073" sldId="322"/>
        </pc:sldMkLst>
      </pc:sldChg>
      <pc:sldChg chg="add">
        <pc:chgData name="Derek Somerville" userId="6633e942-9642-4dc4-ac90-67ec0fdbe355" providerId="ADAL" clId="{BBB3C29D-1E9B-43D4-AB41-5288682940B0}" dt="2020-10-19T10:40:53.892" v="58"/>
        <pc:sldMkLst>
          <pc:docMk/>
          <pc:sldMk cId="2595329998" sldId="323"/>
        </pc:sldMkLst>
      </pc:sldChg>
      <pc:sldChg chg="add">
        <pc:chgData name="Derek Somerville" userId="6633e942-9642-4dc4-ac90-67ec0fdbe355" providerId="ADAL" clId="{BBB3C29D-1E9B-43D4-AB41-5288682940B0}" dt="2020-10-15T15:40:37.927" v="0"/>
        <pc:sldMkLst>
          <pc:docMk/>
          <pc:sldMk cId="180707215" sldId="325"/>
        </pc:sldMkLst>
      </pc:sldChg>
      <pc:sldChg chg="add">
        <pc:chgData name="Derek Somerville" userId="6633e942-9642-4dc4-ac90-67ec0fdbe355" providerId="ADAL" clId="{BBB3C29D-1E9B-43D4-AB41-5288682940B0}" dt="2020-10-15T15:40:37.927" v="0"/>
        <pc:sldMkLst>
          <pc:docMk/>
          <pc:sldMk cId="669174603" sldId="326"/>
        </pc:sldMkLst>
      </pc:sldChg>
      <pc:sldChg chg="add">
        <pc:chgData name="Derek Somerville" userId="6633e942-9642-4dc4-ac90-67ec0fdbe355" providerId="ADAL" clId="{BBB3C29D-1E9B-43D4-AB41-5288682940B0}" dt="2020-10-15T15:40:37.927" v="0"/>
        <pc:sldMkLst>
          <pc:docMk/>
          <pc:sldMk cId="667117804" sldId="327"/>
        </pc:sldMkLst>
      </pc:sldChg>
      <pc:sldChg chg="add">
        <pc:chgData name="Derek Somerville" userId="6633e942-9642-4dc4-ac90-67ec0fdbe355" providerId="ADAL" clId="{BBB3C29D-1E9B-43D4-AB41-5288682940B0}" dt="2020-10-19T10:40:53.892" v="58"/>
        <pc:sldMkLst>
          <pc:docMk/>
          <pc:sldMk cId="3351544994" sldId="328"/>
        </pc:sldMkLst>
      </pc:sldChg>
      <pc:sldChg chg="add">
        <pc:chgData name="Derek Somerville" userId="6633e942-9642-4dc4-ac90-67ec0fdbe355" providerId="ADAL" clId="{BBB3C29D-1E9B-43D4-AB41-5288682940B0}" dt="2020-10-19T10:40:53.892" v="58"/>
        <pc:sldMkLst>
          <pc:docMk/>
          <pc:sldMk cId="3064389988" sldId="329"/>
        </pc:sldMkLst>
      </pc:sldChg>
    </pc:docChg>
  </pc:docChgLst>
  <pc:docChgLst>
    <pc:chgData name="Derek Somerville" userId="6633e942-9642-4dc4-ac90-67ec0fdbe355" providerId="ADAL" clId="{E4EB2093-B39E-4987-A5D0-948B2A5E475A}"/>
    <pc:docChg chg="custSel delSld modSld sldOrd modMainMaster modSection">
      <pc:chgData name="Derek Somerville" userId="6633e942-9642-4dc4-ac90-67ec0fdbe355" providerId="ADAL" clId="{E4EB2093-B39E-4987-A5D0-948B2A5E475A}" dt="2020-08-13T14:56:09.545" v="129"/>
      <pc:docMkLst>
        <pc:docMk/>
      </pc:docMkLst>
      <pc:sldChg chg="modSp modAnim">
        <pc:chgData name="Derek Somerville" userId="6633e942-9642-4dc4-ac90-67ec0fdbe355" providerId="ADAL" clId="{E4EB2093-B39E-4987-A5D0-948B2A5E475A}" dt="2020-08-12T11:09:15.623" v="79"/>
        <pc:sldMkLst>
          <pc:docMk/>
          <pc:sldMk cId="3881825747" sldId="271"/>
        </pc:sldMkLst>
        <pc:spChg chg="mod">
          <ac:chgData name="Derek Somerville" userId="6633e942-9642-4dc4-ac90-67ec0fdbe355" providerId="ADAL" clId="{E4EB2093-B39E-4987-A5D0-948B2A5E475A}" dt="2020-08-12T11:07:23.586" v="70" actId="20577"/>
          <ac:spMkLst>
            <pc:docMk/>
            <pc:sldMk cId="3881825747" sldId="271"/>
            <ac:spMk id="3" creationId="{811E443F-0096-4FC1-B4EB-6024FD8A8208}"/>
          </ac:spMkLst>
        </pc:spChg>
      </pc:sldChg>
      <pc:sldChg chg="del">
        <pc:chgData name="Derek Somerville" userId="6633e942-9642-4dc4-ac90-67ec0fdbe355" providerId="ADAL" clId="{E4EB2093-B39E-4987-A5D0-948B2A5E475A}" dt="2020-08-12T11:50:00.178" v="90" actId="2696"/>
        <pc:sldMkLst>
          <pc:docMk/>
          <pc:sldMk cId="3604581489" sldId="272"/>
        </pc:sldMkLst>
      </pc:sldChg>
      <pc:sldChg chg="modSp">
        <pc:chgData name="Derek Somerville" userId="6633e942-9642-4dc4-ac90-67ec0fdbe355" providerId="ADAL" clId="{E4EB2093-B39E-4987-A5D0-948B2A5E475A}" dt="2020-08-12T11:50:36.221" v="110" actId="20577"/>
        <pc:sldMkLst>
          <pc:docMk/>
          <pc:sldMk cId="3595855155" sldId="273"/>
        </pc:sldMkLst>
        <pc:spChg chg="mod">
          <ac:chgData name="Derek Somerville" userId="6633e942-9642-4dc4-ac90-67ec0fdbe355" providerId="ADAL" clId="{E4EB2093-B39E-4987-A5D0-948B2A5E475A}" dt="2020-08-12T11:50:36.221" v="110" actId="20577"/>
          <ac:spMkLst>
            <pc:docMk/>
            <pc:sldMk cId="3595855155" sldId="273"/>
            <ac:spMk id="3" creationId="{B1CD7F57-8FA4-4B46-B959-4B48922C0EEC}"/>
          </ac:spMkLst>
        </pc:spChg>
      </pc:sldChg>
      <pc:sldChg chg="modSp">
        <pc:chgData name="Derek Somerville" userId="6633e942-9642-4dc4-ac90-67ec0fdbe355" providerId="ADAL" clId="{E4EB2093-B39E-4987-A5D0-948B2A5E475A}" dt="2020-08-12T11:50:08.737" v="91" actId="207"/>
        <pc:sldMkLst>
          <pc:docMk/>
          <pc:sldMk cId="1078979062" sldId="274"/>
        </pc:sldMkLst>
        <pc:spChg chg="mod">
          <ac:chgData name="Derek Somerville" userId="6633e942-9642-4dc4-ac90-67ec0fdbe355" providerId="ADAL" clId="{E4EB2093-B39E-4987-A5D0-948B2A5E475A}" dt="2020-08-12T11:50:08.737" v="91" actId="207"/>
          <ac:spMkLst>
            <pc:docMk/>
            <pc:sldMk cId="1078979062" sldId="274"/>
            <ac:spMk id="3" creationId="{B0C3A495-F457-2845-8696-20F7A05D70DA}"/>
          </ac:spMkLst>
        </pc:spChg>
      </pc:sldChg>
      <pc:sldChg chg="modAnim">
        <pc:chgData name="Derek Somerville" userId="6633e942-9642-4dc4-ac90-67ec0fdbe355" providerId="ADAL" clId="{E4EB2093-B39E-4987-A5D0-948B2A5E475A}" dt="2020-08-12T13:52:56.631" v="128"/>
        <pc:sldMkLst>
          <pc:docMk/>
          <pc:sldMk cId="1878226238" sldId="275"/>
        </pc:sldMkLst>
      </pc:sldChg>
      <pc:sldChg chg="del">
        <pc:chgData name="Derek Somerville" userId="6633e942-9642-4dc4-ac90-67ec0fdbe355" providerId="ADAL" clId="{E4EB2093-B39E-4987-A5D0-948B2A5E475A}" dt="2020-08-12T11:10:19.931" v="84" actId="2696"/>
        <pc:sldMkLst>
          <pc:docMk/>
          <pc:sldMk cId="4161972407" sldId="276"/>
        </pc:sldMkLst>
      </pc:sldChg>
      <pc:sldChg chg="del">
        <pc:chgData name="Derek Somerville" userId="6633e942-9642-4dc4-ac90-67ec0fdbe355" providerId="ADAL" clId="{E4EB2093-B39E-4987-A5D0-948B2A5E475A}" dt="2020-08-12T11:51:10.366" v="112" actId="2696"/>
        <pc:sldMkLst>
          <pc:docMk/>
          <pc:sldMk cId="998426519" sldId="286"/>
        </pc:sldMkLst>
      </pc:sldChg>
      <pc:sldChg chg="del">
        <pc:chgData name="Derek Somerville" userId="6633e942-9642-4dc4-ac90-67ec0fdbe355" providerId="ADAL" clId="{E4EB2093-B39E-4987-A5D0-948B2A5E475A}" dt="2020-08-12T11:51:14.948" v="113" actId="2696"/>
        <pc:sldMkLst>
          <pc:docMk/>
          <pc:sldMk cId="1064484594" sldId="293"/>
        </pc:sldMkLst>
      </pc:sldChg>
      <pc:sldChg chg="del">
        <pc:chgData name="Derek Somerville" userId="6633e942-9642-4dc4-ac90-67ec0fdbe355" providerId="ADAL" clId="{E4EB2093-B39E-4987-A5D0-948B2A5E475A}" dt="2020-08-12T11:51:07.795" v="111" actId="2696"/>
        <pc:sldMkLst>
          <pc:docMk/>
          <pc:sldMk cId="260703189" sldId="294"/>
        </pc:sldMkLst>
      </pc:sldChg>
      <pc:sldChg chg="del">
        <pc:chgData name="Derek Somerville" userId="6633e942-9642-4dc4-ac90-67ec0fdbe355" providerId="ADAL" clId="{E4EB2093-B39E-4987-A5D0-948B2A5E475A}" dt="2020-08-12T11:51:17.868" v="114" actId="2696"/>
        <pc:sldMkLst>
          <pc:docMk/>
          <pc:sldMk cId="1598185672" sldId="295"/>
        </pc:sldMkLst>
      </pc:sldChg>
      <pc:sldChg chg="del">
        <pc:chgData name="Derek Somerville" userId="6633e942-9642-4dc4-ac90-67ec0fdbe355" providerId="ADAL" clId="{E4EB2093-B39E-4987-A5D0-948B2A5E475A}" dt="2020-08-11T13:27:23.784" v="0" actId="2696"/>
        <pc:sldMkLst>
          <pc:docMk/>
          <pc:sldMk cId="1178595790" sldId="296"/>
        </pc:sldMkLst>
      </pc:sldChg>
      <pc:sldChg chg="modSp">
        <pc:chgData name="Derek Somerville" userId="6633e942-9642-4dc4-ac90-67ec0fdbe355" providerId="ADAL" clId="{E4EB2093-B39E-4987-A5D0-948B2A5E475A}" dt="2020-08-12T11:52:12.878" v="122" actId="207"/>
        <pc:sldMkLst>
          <pc:docMk/>
          <pc:sldMk cId="3061568836" sldId="298"/>
        </pc:sldMkLst>
        <pc:spChg chg="mod">
          <ac:chgData name="Derek Somerville" userId="6633e942-9642-4dc4-ac90-67ec0fdbe355" providerId="ADAL" clId="{E4EB2093-B39E-4987-A5D0-948B2A5E475A}" dt="2020-08-12T11:52:12.878" v="122" actId="207"/>
          <ac:spMkLst>
            <pc:docMk/>
            <pc:sldMk cId="3061568836" sldId="298"/>
            <ac:spMk id="3" creationId="{825CD71F-C2A9-5645-970D-5F1FC3A6F5D7}"/>
          </ac:spMkLst>
        </pc:spChg>
      </pc:sldChg>
      <pc:sldChg chg="modSp">
        <pc:chgData name="Derek Somerville" userId="6633e942-9642-4dc4-ac90-67ec0fdbe355" providerId="ADAL" clId="{E4EB2093-B39E-4987-A5D0-948B2A5E475A}" dt="2020-08-12T11:52:20.899" v="123" actId="207"/>
        <pc:sldMkLst>
          <pc:docMk/>
          <pc:sldMk cId="33069768" sldId="299"/>
        </pc:sldMkLst>
        <pc:spChg chg="mod">
          <ac:chgData name="Derek Somerville" userId="6633e942-9642-4dc4-ac90-67ec0fdbe355" providerId="ADAL" clId="{E4EB2093-B39E-4987-A5D0-948B2A5E475A}" dt="2020-08-12T11:52:20.899" v="123" actId="207"/>
          <ac:spMkLst>
            <pc:docMk/>
            <pc:sldMk cId="33069768" sldId="299"/>
            <ac:spMk id="3" creationId="{B6A01CE3-C7CB-0E45-9456-163E2D83449C}"/>
          </ac:spMkLst>
        </pc:spChg>
      </pc:sldChg>
      <pc:sldChg chg="del">
        <pc:chgData name="Derek Somerville" userId="6633e942-9642-4dc4-ac90-67ec0fdbe355" providerId="ADAL" clId="{E4EB2093-B39E-4987-A5D0-948B2A5E475A}" dt="2020-08-12T11:10:16.949" v="83" actId="2696"/>
        <pc:sldMkLst>
          <pc:docMk/>
          <pc:sldMk cId="54859853" sldId="300"/>
        </pc:sldMkLst>
      </pc:sldChg>
      <pc:sldChg chg="del">
        <pc:chgData name="Derek Somerville" userId="6633e942-9642-4dc4-ac90-67ec0fdbe355" providerId="ADAL" clId="{E4EB2093-B39E-4987-A5D0-948B2A5E475A}" dt="2020-08-12T11:10:28.093" v="85" actId="2696"/>
        <pc:sldMkLst>
          <pc:docMk/>
          <pc:sldMk cId="1062352069" sldId="301"/>
        </pc:sldMkLst>
      </pc:sldChg>
      <pc:sldChg chg="del">
        <pc:chgData name="Derek Somerville" userId="6633e942-9642-4dc4-ac90-67ec0fdbe355" providerId="ADAL" clId="{E4EB2093-B39E-4987-A5D0-948B2A5E475A}" dt="2020-08-12T11:10:31.638" v="86" actId="2696"/>
        <pc:sldMkLst>
          <pc:docMk/>
          <pc:sldMk cId="3976650290" sldId="302"/>
        </pc:sldMkLst>
      </pc:sldChg>
      <pc:sldChg chg="modSp ord">
        <pc:chgData name="Derek Somerville" userId="6633e942-9642-4dc4-ac90-67ec0fdbe355" providerId="ADAL" clId="{E4EB2093-B39E-4987-A5D0-948B2A5E475A}" dt="2020-08-13T14:56:09.545" v="129"/>
        <pc:sldMkLst>
          <pc:docMk/>
          <pc:sldMk cId="1697264422" sldId="303"/>
        </pc:sldMkLst>
        <pc:spChg chg="mod">
          <ac:chgData name="Derek Somerville" userId="6633e942-9642-4dc4-ac90-67ec0fdbe355" providerId="ADAL" clId="{E4EB2093-B39E-4987-A5D0-948B2A5E475A}" dt="2020-08-12T11:51:41.295" v="115" actId="207"/>
          <ac:spMkLst>
            <pc:docMk/>
            <pc:sldMk cId="1697264422" sldId="303"/>
            <ac:spMk id="3" creationId="{C9BBDB0A-02D2-5B47-BB8D-83E2C73AAB29}"/>
          </ac:spMkLst>
        </pc:spChg>
      </pc:sldChg>
      <pc:sldChg chg="del">
        <pc:chgData name="Derek Somerville" userId="6633e942-9642-4dc4-ac90-67ec0fdbe355" providerId="ADAL" clId="{E4EB2093-B39E-4987-A5D0-948B2A5E475A}" dt="2020-08-12T11:51:52.838" v="116" actId="2696"/>
        <pc:sldMkLst>
          <pc:docMk/>
          <pc:sldMk cId="3242025361" sldId="304"/>
        </pc:sldMkLst>
      </pc:sldChg>
      <pc:sldChg chg="del">
        <pc:chgData name="Derek Somerville" userId="6633e942-9642-4dc4-ac90-67ec0fdbe355" providerId="ADAL" clId="{E4EB2093-B39E-4987-A5D0-948B2A5E475A}" dt="2020-08-12T11:49:57.325" v="89" actId="2696"/>
        <pc:sldMkLst>
          <pc:docMk/>
          <pc:sldMk cId="2621583208" sldId="306"/>
        </pc:sldMkLst>
      </pc:sldChg>
      <pc:sldChg chg="modSp">
        <pc:chgData name="Derek Somerville" userId="6633e942-9642-4dc4-ac90-67ec0fdbe355" providerId="ADAL" clId="{E4EB2093-B39E-4987-A5D0-948B2A5E475A}" dt="2020-08-12T11:49:49.996" v="88" actId="20577"/>
        <pc:sldMkLst>
          <pc:docMk/>
          <pc:sldMk cId="1817779618" sldId="308"/>
        </pc:sldMkLst>
        <pc:spChg chg="mod">
          <ac:chgData name="Derek Somerville" userId="6633e942-9642-4dc4-ac90-67ec0fdbe355" providerId="ADAL" clId="{E4EB2093-B39E-4987-A5D0-948B2A5E475A}" dt="2020-08-12T11:49:49.996" v="88" actId="20577"/>
          <ac:spMkLst>
            <pc:docMk/>
            <pc:sldMk cId="1817779618" sldId="308"/>
            <ac:spMk id="3" creationId="{7952DF87-72BF-A44E-827B-BA76106254F9}"/>
          </ac:spMkLst>
        </pc:spChg>
      </pc:sldChg>
      <pc:sldChg chg="del">
        <pc:chgData name="Derek Somerville" userId="6633e942-9642-4dc4-ac90-67ec0fdbe355" providerId="ADAL" clId="{E4EB2093-B39E-4987-A5D0-948B2A5E475A}" dt="2020-08-12T11:51:56.417" v="117" actId="2696"/>
        <pc:sldMkLst>
          <pc:docMk/>
          <pc:sldMk cId="224940555" sldId="309"/>
        </pc:sldMkLst>
      </pc:sldChg>
      <pc:sldChg chg="del">
        <pc:chgData name="Derek Somerville" userId="6633e942-9642-4dc4-ac90-67ec0fdbe355" providerId="ADAL" clId="{E4EB2093-B39E-4987-A5D0-948B2A5E475A}" dt="2020-08-12T11:52:08.707" v="118" actId="2696"/>
        <pc:sldMkLst>
          <pc:docMk/>
          <pc:sldMk cId="3086114442" sldId="310"/>
        </pc:sldMkLst>
      </pc:sldChg>
      <pc:sldChg chg="del">
        <pc:chgData name="Derek Somerville" userId="6633e942-9642-4dc4-ac90-67ec0fdbe355" providerId="ADAL" clId="{E4EB2093-B39E-4987-A5D0-948B2A5E475A}" dt="2020-08-12T11:52:08.717" v="119" actId="2696"/>
        <pc:sldMkLst>
          <pc:docMk/>
          <pc:sldMk cId="20509865" sldId="311"/>
        </pc:sldMkLst>
      </pc:sldChg>
      <pc:sldChg chg="del">
        <pc:chgData name="Derek Somerville" userId="6633e942-9642-4dc4-ac90-67ec0fdbe355" providerId="ADAL" clId="{E4EB2093-B39E-4987-A5D0-948B2A5E475A}" dt="2020-08-12T11:52:08.728" v="120" actId="2696"/>
        <pc:sldMkLst>
          <pc:docMk/>
          <pc:sldMk cId="2566044453" sldId="312"/>
        </pc:sldMkLst>
      </pc:sldChg>
      <pc:sldChg chg="del">
        <pc:chgData name="Derek Somerville" userId="6633e942-9642-4dc4-ac90-67ec0fdbe355" providerId="ADAL" clId="{E4EB2093-B39E-4987-A5D0-948B2A5E475A}" dt="2020-08-12T11:52:08.743" v="121" actId="2696"/>
        <pc:sldMkLst>
          <pc:docMk/>
          <pc:sldMk cId="3789304718" sldId="313"/>
        </pc:sldMkLst>
      </pc:sldChg>
      <pc:sldChg chg="del">
        <pc:chgData name="Derek Somerville" userId="6633e942-9642-4dc4-ac90-67ec0fdbe355" providerId="ADAL" clId="{E4EB2093-B39E-4987-A5D0-948B2A5E475A}" dt="2020-08-12T11:09:52.421" v="80" actId="2696"/>
        <pc:sldMkLst>
          <pc:docMk/>
          <pc:sldMk cId="1925085824" sldId="314"/>
        </pc:sldMkLst>
      </pc:sldChg>
      <pc:sldChg chg="del">
        <pc:chgData name="Derek Somerville" userId="6633e942-9642-4dc4-ac90-67ec0fdbe355" providerId="ADAL" clId="{E4EB2093-B39E-4987-A5D0-948B2A5E475A}" dt="2020-08-12T11:09:59.390" v="82" actId="2696"/>
        <pc:sldMkLst>
          <pc:docMk/>
          <pc:sldMk cId="201865336" sldId="315"/>
        </pc:sldMkLst>
      </pc:sldChg>
      <pc:sldChg chg="del modAnim">
        <pc:chgData name="Derek Somerville" userId="6633e942-9642-4dc4-ac90-67ec0fdbe355" providerId="ADAL" clId="{E4EB2093-B39E-4987-A5D0-948B2A5E475A}" dt="2020-08-12T13:52:33.963" v="126" actId="2696"/>
        <pc:sldMkLst>
          <pc:docMk/>
          <pc:sldMk cId="3189330387" sldId="316"/>
        </pc:sldMkLst>
      </pc:sldChg>
      <pc:sldChg chg="del">
        <pc:chgData name="Derek Somerville" userId="6633e942-9642-4dc4-ac90-67ec0fdbe355" providerId="ADAL" clId="{E4EB2093-B39E-4987-A5D0-948B2A5E475A}" dt="2020-08-12T11:09:55.312" v="81" actId="2696"/>
        <pc:sldMkLst>
          <pc:docMk/>
          <pc:sldMk cId="3064389988" sldId="317"/>
        </pc:sldMkLst>
      </pc:sldChg>
      <pc:sldMasterChg chg="modSp setBg modSldLayout">
        <pc:chgData name="Derek Somerville" userId="6633e942-9642-4dc4-ac90-67ec0fdbe355" providerId="ADAL" clId="{E4EB2093-B39E-4987-A5D0-948B2A5E475A}" dt="2020-08-11T13:40:51.506" v="9" actId="207"/>
        <pc:sldMasterMkLst>
          <pc:docMk/>
          <pc:sldMasterMk cId="0" sldId="2147483648"/>
        </pc:sldMasterMkLst>
        <pc:spChg chg="mod">
          <ac:chgData name="Derek Somerville" userId="6633e942-9642-4dc4-ac90-67ec0fdbe355" providerId="ADAL" clId="{E4EB2093-B39E-4987-A5D0-948B2A5E475A}" dt="2020-08-11T13:35:22.141" v="1" actId="207"/>
          <ac:spMkLst>
            <pc:docMk/>
            <pc:sldMasterMk cId="0" sldId="2147483648"/>
            <ac:spMk id="3" creationId="{AB1E1083-3ECC-4E96-B3E0-1CF227125DCA}"/>
          </ac:spMkLst>
        </pc:spChg>
        <pc:sldLayoutChg chg="delSp modSp">
          <pc:chgData name="Derek Somerville" userId="6633e942-9642-4dc4-ac90-67ec0fdbe355" providerId="ADAL" clId="{E4EB2093-B39E-4987-A5D0-948B2A5E475A}" dt="2020-08-11T13:40:51.506" v="9" actId="207"/>
          <pc:sldLayoutMkLst>
            <pc:docMk/>
            <pc:sldMasterMk cId="0" sldId="2147483648"/>
            <pc:sldLayoutMk cId="266349182" sldId="2147483865"/>
          </pc:sldLayoutMkLst>
          <pc:spChg chg="mod">
            <ac:chgData name="Derek Somerville" userId="6633e942-9642-4dc4-ac90-67ec0fdbe355" providerId="ADAL" clId="{E4EB2093-B39E-4987-A5D0-948B2A5E475A}" dt="2020-08-11T13:40:44.921" v="8" actId="207"/>
            <ac:spMkLst>
              <pc:docMk/>
              <pc:sldMasterMk cId="0" sldId="2147483648"/>
              <pc:sldLayoutMk cId="266349182" sldId="2147483865"/>
              <ac:spMk id="4" creationId="{00000000-0000-0000-0000-000000000000}"/>
            </ac:spMkLst>
          </pc:spChg>
          <pc:spChg chg="mod">
            <ac:chgData name="Derek Somerville" userId="6633e942-9642-4dc4-ac90-67ec0fdbe355" providerId="ADAL" clId="{E4EB2093-B39E-4987-A5D0-948B2A5E475A}" dt="2020-08-11T13:40:51.506" v="9" actId="207"/>
            <ac:spMkLst>
              <pc:docMk/>
              <pc:sldMasterMk cId="0" sldId="2147483648"/>
              <pc:sldLayoutMk cId="266349182" sldId="2147483865"/>
              <ac:spMk id="5" creationId="{00000000-0000-0000-0000-000000000000}"/>
            </ac:spMkLst>
          </pc:spChg>
          <pc:spChg chg="del">
            <ac:chgData name="Derek Somerville" userId="6633e942-9642-4dc4-ac90-67ec0fdbe355" providerId="ADAL" clId="{E4EB2093-B39E-4987-A5D0-948B2A5E475A}" dt="2020-08-11T13:39:05.417" v="6" actId="478"/>
            <ac:spMkLst>
              <pc:docMk/>
              <pc:sldMasterMk cId="0" sldId="2147483648"/>
              <pc:sldLayoutMk cId="266349182" sldId="2147483865"/>
              <ac:spMk id="9" creationId="{00000000-0000-0000-0000-000000000000}"/>
            </ac:spMkLst>
          </pc:spChg>
          <pc:picChg chg="ord">
            <ac:chgData name="Derek Somerville" userId="6633e942-9642-4dc4-ac90-67ec0fdbe355" providerId="ADAL" clId="{E4EB2093-B39E-4987-A5D0-948B2A5E475A}" dt="2020-08-11T13:40:00.844" v="7" actId="166"/>
            <ac:picMkLst>
              <pc:docMk/>
              <pc:sldMasterMk cId="0" sldId="2147483648"/>
              <pc:sldLayoutMk cId="266349182" sldId="2147483865"/>
              <ac:picMk id="6" creationId="{5BD9C2F0-3612-40BE-BB56-5E8A4F3FCE5F}"/>
            </ac:picMkLst>
          </pc:picChg>
        </pc:sldLayoutChg>
      </pc:sldMasterChg>
      <pc:sldMasterChg chg="modSldLayout">
        <pc:chgData name="Derek Somerville" userId="6633e942-9642-4dc4-ac90-67ec0fdbe355" providerId="ADAL" clId="{E4EB2093-B39E-4987-A5D0-948B2A5E475A}" dt="2020-08-11T13:38:19.381" v="4"/>
        <pc:sldMasterMkLst>
          <pc:docMk/>
          <pc:sldMasterMk cId="3164618001" sldId="2147483866"/>
        </pc:sldMasterMkLst>
        <pc:sldLayoutChg chg="setBg">
          <pc:chgData name="Derek Somerville" userId="6633e942-9642-4dc4-ac90-67ec0fdbe355" providerId="ADAL" clId="{E4EB2093-B39E-4987-A5D0-948B2A5E475A}" dt="2020-08-11T13:38:19.381" v="4"/>
          <pc:sldLayoutMkLst>
            <pc:docMk/>
            <pc:sldMasterMk cId="3164618001" sldId="2147483866"/>
            <pc:sldLayoutMk cId="1352128230" sldId="21474838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127433B5-D728-E146-B948-C37A5EC05FB8}" type="datetimeFigureOut">
              <a:rPr lang="en-US" smtClean="0"/>
              <a:t>1/10/2022</a:t>
            </a:fld>
            <a:endParaRPr lang="en-US" dirty="0"/>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34A02F00-C535-204F-B4B5-528FB2DC4FE2}" type="slidenum">
              <a:rPr lang="en-US" smtClean="0"/>
              <a:t>‹#›</a:t>
            </a:fld>
            <a:endParaRPr lang="en-US" dirty="0"/>
          </a:p>
        </p:txBody>
      </p:sp>
    </p:spTree>
    <p:extLst>
      <p:ext uri="{BB962C8B-B14F-4D97-AF65-F5344CB8AC3E}">
        <p14:creationId xmlns:p14="http://schemas.microsoft.com/office/powerpoint/2010/main" val="94456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A02F00-C535-204F-B4B5-528FB2DC4FE2}" type="slidenum">
              <a:rPr kumimoji="0" lang="en-US" sz="1200" b="0" i="0" u="none" strike="noStrike" kern="1200" cap="none" spc="0" normalizeH="0" baseline="0" noProof="0" smtClean="0">
                <a:ln>
                  <a:noFill/>
                </a:ln>
                <a:solidFill>
                  <a:prstClr val="black"/>
                </a:solidFill>
                <a:effectLst/>
                <a:uLnTx/>
                <a:uFillTx/>
                <a:latin typeface="Arial" charset="0"/>
                <a:ea typeface="ヒラギノ角ゴ Pro W3"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ヒラギノ角ゴ Pro W3" charset="-128"/>
              <a:cs typeface="+mn-cs"/>
            </a:endParaRPr>
          </a:p>
        </p:txBody>
      </p:sp>
    </p:spTree>
    <p:extLst>
      <p:ext uri="{BB962C8B-B14F-4D97-AF65-F5344CB8AC3E}">
        <p14:creationId xmlns:p14="http://schemas.microsoft.com/office/powerpoint/2010/main" val="395504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Edinburgh-&gt;Luxembourg 2 years</a:t>
            </a:r>
          </a:p>
          <a:p>
            <a:pPr marL="171450" indent="-171450">
              <a:buFont typeface="Arial" panose="020B0604020202020204" pitchFamily="34" charset="0"/>
              <a:buChar char="•"/>
            </a:pPr>
            <a:r>
              <a:rPr lang="en-US" dirty="0"/>
              <a:t>Four weeks Four continents - Glasgow -&gt; Singapore (south of Malaysia), Milwaukee US (two weeks) went home for the weekend, back for a week and Johannesburg in South Africa (4 months)</a:t>
            </a:r>
          </a:p>
          <a:p>
            <a:pPr marL="171450" indent="-171450">
              <a:buFont typeface="Arial" panose="020B0604020202020204" pitchFamily="34" charset="0"/>
              <a:buChar char="•"/>
            </a:pPr>
            <a:r>
              <a:rPr lang="en-US" dirty="0"/>
              <a:t>Nashville US – 8/9 months</a:t>
            </a:r>
          </a:p>
          <a:p>
            <a:pPr marL="171450" indent="-171450">
              <a:buFont typeface="Arial" panose="020B0604020202020204" pitchFamily="34" charset="0"/>
              <a:buChar char="•"/>
            </a:pPr>
            <a:r>
              <a:rPr lang="en-US" dirty="0"/>
              <a:t>Warsaw in Poland – 8/9 months</a:t>
            </a:r>
          </a:p>
          <a:p>
            <a:pPr marL="171450" indent="-171450">
              <a:buFont typeface="Arial" panose="020B0604020202020204" pitchFamily="34" charset="0"/>
              <a:buChar char="•"/>
            </a:pPr>
            <a:r>
              <a:rPr lang="en-US" dirty="0"/>
              <a:t>Glasgow</a:t>
            </a:r>
          </a:p>
          <a:p>
            <a:pPr marL="171450" indent="-171450">
              <a:buFont typeface="Arial" panose="020B0604020202020204" pitchFamily="34" charset="0"/>
              <a:buChar char="•"/>
            </a:pPr>
            <a:r>
              <a:rPr lang="en-US" dirty="0"/>
              <a:t>Switzerland</a:t>
            </a:r>
          </a:p>
          <a:p>
            <a:pPr marL="171450" indent="-171450">
              <a:buFont typeface="Arial" panose="020B0604020202020204" pitchFamily="34" charset="0"/>
              <a:buChar char="•"/>
            </a:pPr>
            <a:r>
              <a:rPr lang="en-US" dirty="0"/>
              <a:t>London</a:t>
            </a:r>
          </a:p>
          <a:p>
            <a:pPr marL="171450" indent="-171450">
              <a:buFont typeface="Arial" panose="020B0604020202020204" pitchFamily="34" charset="0"/>
              <a:buChar char="•"/>
            </a:pPr>
            <a:r>
              <a:rPr lang="en-US" dirty="0"/>
              <a:t>Hong Kong for 18 months</a:t>
            </a:r>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8</a:t>
            </a:fld>
            <a:endParaRPr lang="en-US" dirty="0"/>
          </a:p>
        </p:txBody>
      </p:sp>
    </p:spTree>
    <p:extLst>
      <p:ext uri="{BB962C8B-B14F-4D97-AF65-F5344CB8AC3E}">
        <p14:creationId xmlns:p14="http://schemas.microsoft.com/office/powerpoint/2010/main" val="36345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9</a:t>
            </a:fld>
            <a:endParaRPr lang="en-US" dirty="0"/>
          </a:p>
        </p:txBody>
      </p:sp>
    </p:spTree>
    <p:extLst>
      <p:ext uri="{BB962C8B-B14F-4D97-AF65-F5344CB8AC3E}">
        <p14:creationId xmlns:p14="http://schemas.microsoft.com/office/powerpoint/2010/main" val="132281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21</a:t>
            </a:fld>
            <a:endParaRPr lang="en-US" dirty="0"/>
          </a:p>
        </p:txBody>
      </p:sp>
    </p:spTree>
    <p:extLst>
      <p:ext uri="{BB962C8B-B14F-4D97-AF65-F5344CB8AC3E}">
        <p14:creationId xmlns:p14="http://schemas.microsoft.com/office/powerpoint/2010/main" val="170169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22</a:t>
            </a:fld>
            <a:endParaRPr lang="en-US" dirty="0"/>
          </a:p>
        </p:txBody>
      </p:sp>
    </p:spTree>
    <p:extLst>
      <p:ext uri="{BB962C8B-B14F-4D97-AF65-F5344CB8AC3E}">
        <p14:creationId xmlns:p14="http://schemas.microsoft.com/office/powerpoint/2010/main" val="197444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24</a:t>
            </a:fld>
            <a:endParaRPr lang="en-US" dirty="0"/>
          </a:p>
        </p:txBody>
      </p:sp>
    </p:spTree>
    <p:extLst>
      <p:ext uri="{BB962C8B-B14F-4D97-AF65-F5344CB8AC3E}">
        <p14:creationId xmlns:p14="http://schemas.microsoft.com/office/powerpoint/2010/main" val="139634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33</a:t>
            </a:fld>
            <a:endParaRPr lang="en-US" dirty="0"/>
          </a:p>
        </p:txBody>
      </p:sp>
    </p:spTree>
    <p:extLst>
      <p:ext uri="{BB962C8B-B14F-4D97-AF65-F5344CB8AC3E}">
        <p14:creationId xmlns:p14="http://schemas.microsoft.com/office/powerpoint/2010/main" val="1475511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970578"/>
            <a:ext cx="10974309" cy="4924035"/>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Content Placeholder 2"/>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8" name="Slide Number Placeholder 6">
            <a:extLst>
              <a:ext uri="{FF2B5EF4-FFF2-40B4-BE49-F238E27FC236}">
                <a16:creationId xmlns:a16="http://schemas.microsoft.com/office/drawing/2014/main" id="{467DBC0F-963D-4142-A5FA-2B2401DF846B}"/>
              </a:ext>
            </a:extLst>
          </p:cNvPr>
          <p:cNvSpPr>
            <a:spLocks noGrp="1"/>
          </p:cNvSpPr>
          <p:nvPr>
            <p:ph type="sldNum" sz="quarter" idx="4"/>
          </p:nvPr>
        </p:nvSpPr>
        <p:spPr>
          <a:xfrm>
            <a:off x="7256440" y="4916587"/>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 Page </a:t>
            </a:r>
            <a:fld id="{DE5D1233-5239-4928-95DA-D4D132976EA3}" type="slidenum">
              <a:rPr lang="en-GB" smtClean="0"/>
              <a:pPr/>
              <a:t>‹#›</a:t>
            </a:fld>
            <a:endParaRPr lang="en-GB" dirty="0"/>
          </a:p>
        </p:txBody>
      </p:sp>
      <p:sp>
        <p:nvSpPr>
          <p:cNvPr id="7" name="Rectangle 6">
            <a:extLst>
              <a:ext uri="{FF2B5EF4-FFF2-40B4-BE49-F238E27FC236}">
                <a16:creationId xmlns:a16="http://schemas.microsoft.com/office/drawing/2014/main" id="{585E7994-B23F-425C-853E-A7A39603EC37}"/>
              </a:ext>
            </a:extLst>
          </p:cNvPr>
          <p:cNvSpPr/>
          <p:nvPr userDrawn="1"/>
        </p:nvSpPr>
        <p:spPr bwMode="auto">
          <a:xfrm>
            <a:off x="2186151" y="-278436"/>
            <a:ext cx="8788158" cy="1249014"/>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2473664" y="180896"/>
            <a:ext cx="3744417" cy="504055"/>
          </a:xfrm>
          <a:prstGeom prst="rect">
            <a:avLst/>
          </a:prstGeom>
        </p:spPr>
        <p:txBody>
          <a:bodyPr>
            <a:normAutofit/>
          </a:bodyPr>
          <a:lstStyle>
            <a:lvl1pPr>
              <a:defRPr sz="3200">
                <a:solidFill>
                  <a:srgbClr val="00213B"/>
                </a:solidFill>
                <a:latin typeface="Arial" charset="0"/>
                <a:ea typeface="Arial" charset="0"/>
                <a:cs typeface="Arial" charset="0"/>
              </a:defRPr>
            </a:lvl1pPr>
          </a:lstStyle>
          <a:p>
            <a:r>
              <a:rPr lang="en-US" sz="2400" dirty="0"/>
              <a:t>Title: Font size 32</a:t>
            </a:r>
          </a:p>
        </p:txBody>
      </p:sp>
    </p:spTree>
    <p:extLst>
      <p:ext uri="{BB962C8B-B14F-4D97-AF65-F5344CB8AC3E}">
        <p14:creationId xmlns:p14="http://schemas.microsoft.com/office/powerpoint/2010/main" val="2663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0" end="0"/>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1" end="1"/>
                                            </p:txEl>
                                          </p:spTgt>
                                        </p:tgtEl>
                                        <p:attrNameLst>
                                          <p:attrName>ppt_c</p:attrName>
                                        </p:attrNameLst>
                                      </p:cBhvr>
                                      <p:to>
                                        <a:srgbClr val="969696"/>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xEl>
                                              <p:pRg st="2" end="2"/>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rgbClr val="969696"/>
                      </p:to>
                    </p:animClr>
                  </p:subTnLst>
                </p:cTn>
              </p:par>
            </p:tnLst>
          </p:tmpl>
        </p:tmplLst>
      </p:bldP>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The South Front of the University">
            <a:extLst>
              <a:ext uri="{FF2B5EF4-FFF2-40B4-BE49-F238E27FC236}">
                <a16:creationId xmlns:a16="http://schemas.microsoft.com/office/drawing/2014/main" id="{1DF6FC90-00C1-4CB0-A001-B35ADC00539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11" name="Rectangle 10">
            <a:extLst>
              <a:ext uri="{FF2B5EF4-FFF2-40B4-BE49-F238E27FC236}">
                <a16:creationId xmlns:a16="http://schemas.microsoft.com/office/drawing/2014/main" id="{04C51A87-B735-41AF-A2D2-00AD9157F619}"/>
              </a:ext>
            </a:extLst>
          </p:cNvPr>
          <p:cNvSpPr/>
          <p:nvPr userDrawn="1"/>
        </p:nvSpPr>
        <p:spPr bwMode="auto">
          <a:xfrm>
            <a:off x="2210816" y="180896"/>
            <a:ext cx="8788158" cy="1249014"/>
          </a:xfrm>
          <a:prstGeom prst="rect">
            <a:avLst/>
          </a:prstGeom>
          <a:solidFill>
            <a:schemeClr val="bg1">
              <a:alpha val="6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7" name="Picture 6" descr="The South Front of the University">
            <a:extLst>
              <a:ext uri="{FF2B5EF4-FFF2-40B4-BE49-F238E27FC236}">
                <a16:creationId xmlns:a16="http://schemas.microsoft.com/office/drawing/2014/main" id="{91A3C1EE-FD9A-47AF-9400-FE69858C493C}"/>
              </a:ext>
            </a:extLst>
          </p:cNvPr>
          <p:cNvPicPr>
            <a:picLocks noChangeAspect="1"/>
          </p:cNvPicPr>
          <p:nvPr userDrawn="1"/>
        </p:nvPicPr>
        <p:blipFill>
          <a:blip r:embed="rId2"/>
          <a:stretch>
            <a:fillRect/>
          </a:stretch>
        </p:blipFill>
        <p:spPr>
          <a:xfrm>
            <a:off x="152400" y="-126036"/>
            <a:ext cx="10974309" cy="6173049"/>
          </a:xfrm>
          <a:prstGeom prst="rect">
            <a:avLst/>
          </a:prstGeom>
        </p:spPr>
      </p:pic>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517814" y="1243445"/>
            <a:ext cx="4972050" cy="592282"/>
          </a:xfrm>
        </p:spPr>
        <p:txBody>
          <a:bodyPr/>
          <a:lstStyle>
            <a:lvl1pPr algn="l">
              <a:defRPr/>
            </a:lvl1pPr>
          </a:lstStyle>
          <a:p>
            <a:endParaRPr lang="en-GB" dirty="0"/>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517923" y="2262188"/>
            <a:ext cx="4260056" cy="466725"/>
          </a:xfrm>
        </p:spPr>
        <p:txBody>
          <a:bodyPr/>
          <a:lstStyle/>
          <a:p>
            <a:endParaRPr lang="en-GB" dirty="0"/>
          </a:p>
        </p:txBody>
      </p:sp>
      <p:sp>
        <p:nvSpPr>
          <p:cNvPr id="10" name="Rectangle 9">
            <a:extLst>
              <a:ext uri="{FF2B5EF4-FFF2-40B4-BE49-F238E27FC236}">
                <a16:creationId xmlns:a16="http://schemas.microsoft.com/office/drawing/2014/main" id="{08AFDCAB-77D3-4677-959B-CA6A2C1555BC}"/>
              </a:ext>
            </a:extLst>
          </p:cNvPr>
          <p:cNvSpPr/>
          <p:nvPr userDrawn="1"/>
        </p:nvSpPr>
        <p:spPr bwMode="auto">
          <a:xfrm>
            <a:off x="6208" y="966331"/>
            <a:ext cx="10974309" cy="5080682"/>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Content Placeholder 2">
            <a:extLst>
              <a:ext uri="{FF2B5EF4-FFF2-40B4-BE49-F238E27FC236}">
                <a16:creationId xmlns:a16="http://schemas.microsoft.com/office/drawing/2014/main" id="{07FF0C31-CF1B-4F77-A6F6-BE8FB5A7FD5D}"/>
              </a:ext>
            </a:extLst>
          </p:cNvPr>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12" name="Title 1">
            <a:extLst>
              <a:ext uri="{FF2B5EF4-FFF2-40B4-BE49-F238E27FC236}">
                <a16:creationId xmlns:a16="http://schemas.microsoft.com/office/drawing/2014/main" id="{E523DAA4-EBC7-44C3-8FA8-DDBC7810F0C3}"/>
              </a:ext>
            </a:extLst>
          </p:cNvPr>
          <p:cNvSpPr txBox="1">
            <a:spLocks/>
          </p:cNvSpPr>
          <p:nvPr userDrawn="1"/>
        </p:nvSpPr>
        <p:spPr>
          <a:xfrm>
            <a:off x="2473664" y="180896"/>
            <a:ext cx="3744417" cy="504055"/>
          </a:xfrm>
          <a:prstGeom prst="rect">
            <a:avLst/>
          </a:prstGeom>
        </p:spPr>
        <p:txBody>
          <a:bodyPr vert="horz" lIns="91440" tIns="45720" rIns="91440" bIns="45720" rtlCol="0" anchor="ctr">
            <a:normAutofit/>
          </a:bodyPr>
          <a:lstStyle>
            <a:lvl1pPr algn="l" rtl="0" eaLnBrk="1" fontAlgn="base" hangingPunct="1">
              <a:lnSpc>
                <a:spcPct val="90000"/>
              </a:lnSpc>
              <a:spcBef>
                <a:spcPct val="0"/>
              </a:spcBef>
              <a:spcAft>
                <a:spcPct val="0"/>
              </a:spcAft>
              <a:defRPr sz="2800" b="1" spc="-10">
                <a:solidFill>
                  <a:schemeClr val="bg1"/>
                </a:solidFill>
                <a:latin typeface="Arial" charset="0"/>
                <a:ea typeface="Arial" charset="0"/>
                <a:cs typeface="Arial" charset="0"/>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US" sz="2400" kern="0" dirty="0">
                <a:solidFill>
                  <a:srgbClr val="032952"/>
                </a:solidFill>
              </a:rPr>
              <a:t>Title: Font size 24</a:t>
            </a:r>
          </a:p>
        </p:txBody>
      </p:sp>
      <p:sp>
        <p:nvSpPr>
          <p:cNvPr id="13" name="Rectangle 12">
            <a:extLst>
              <a:ext uri="{FF2B5EF4-FFF2-40B4-BE49-F238E27FC236}">
                <a16:creationId xmlns:a16="http://schemas.microsoft.com/office/drawing/2014/main" id="{52BDE3CD-A4DD-423D-82CD-0E0EECFDC97B}"/>
              </a:ext>
            </a:extLst>
          </p:cNvPr>
          <p:cNvSpPr/>
          <p:nvPr userDrawn="1"/>
        </p:nvSpPr>
        <p:spPr bwMode="auto">
          <a:xfrm>
            <a:off x="2186151" y="-278436"/>
            <a:ext cx="8788158" cy="1334726"/>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3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rgbClr val="969696"/>
                                      </p:to>
                                    </p:animClr>
                                  </p:sub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Lst>
      </p:bldP>
      <p:bldP spid="12"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C50"/>
        </a:solidFill>
        <a:effectLst/>
      </p:bgPr>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AB1E1083-3ECC-4E96-B3E0-1CF227125DCA}"/>
              </a:ext>
            </a:extLst>
          </p:cNvPr>
          <p:cNvSpPr>
            <a:spLocks noGrp="1"/>
          </p:cNvSpPr>
          <p:nvPr>
            <p:ph type="title"/>
          </p:nvPr>
        </p:nvSpPr>
        <p:spPr>
          <a:xfrm>
            <a:off x="1923392" y="274638"/>
            <a:ext cx="6591957" cy="99377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6" name="Footer Placeholder 5">
            <a:extLst>
              <a:ext uri="{FF2B5EF4-FFF2-40B4-BE49-F238E27FC236}">
                <a16:creationId xmlns:a16="http://schemas.microsoft.com/office/drawing/2014/main" id="{241E940D-8FD3-490B-9177-74E6D232FF7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6">
            <a:extLst>
              <a:ext uri="{FF2B5EF4-FFF2-40B4-BE49-F238E27FC236}">
                <a16:creationId xmlns:a16="http://schemas.microsoft.com/office/drawing/2014/main" id="{7A2DE537-9566-40E5-80B7-56ABADC0A437}"/>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E5D1233-5239-4928-95DA-D4D132976EA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Lst>
  <p:hf hdr="0" ftr="0" dt="0"/>
  <p:txStyles>
    <p:title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defRPr sz="1600">
          <a:solidFill>
            <a:srgbClr val="4F5961"/>
          </a:solidFill>
          <a:latin typeface="+mn-lt"/>
          <a:ea typeface="ヒラギノ角ゴ Pro W3" charset="0"/>
          <a:cs typeface="ヒラギノ角ゴ Pro W3"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moodle.gla.ac.uk/course/view.php?id=29968"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scholar.google.co.uk/" TargetMode="External"/><Relationship Id="rId2" Type="http://schemas.openxmlformats.org/officeDocument/2006/relationships/hyperlink" Target="https://www.gla.ac.uk/myglasgow/library/"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aapt.scitation.org/doi/full/10.1119/1.4895008" TargetMode="External"/><Relationship Id="rId2" Type="http://schemas.openxmlformats.org/officeDocument/2006/relationships/hyperlink" Target="https://aapt.scitation.org/author/Heiner%2C+Cynthia+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frontdoor.spa.gla.ac.uk/StudentVoice/classRepsHome.aspx" TargetMode="External"/><Relationship Id="rId2" Type="http://schemas.openxmlformats.org/officeDocument/2006/relationships/hyperlink" Target="https://www.glasgowstudent.net/about/representation/class-reps/faqs/" TargetMode="External"/><Relationship Id="rId1" Type="http://schemas.openxmlformats.org/officeDocument/2006/relationships/slideLayout" Target="../slideLayouts/slideLayout1.xml"/><Relationship Id="rId4" Type="http://schemas.openxmlformats.org/officeDocument/2006/relationships/hyperlink" Target="https://www.glasgowstudent.net/about/representation/class-reps/#what-are-class-reps-and-can-i-become-o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ilbert Scott Building">
            <a:extLst>
              <a:ext uri="{FF2B5EF4-FFF2-40B4-BE49-F238E27FC236}">
                <a16:creationId xmlns:a16="http://schemas.microsoft.com/office/drawing/2014/main" id="{C7A79E24-E3AE-E14E-A68E-EF73A238A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517814" y="1243445"/>
            <a:ext cx="6312754" cy="592282"/>
          </a:xfrm>
        </p:spPr>
        <p:txBody>
          <a:bodyPr>
            <a:normAutofit fontScale="90000"/>
          </a:bodyPr>
          <a:lstStyle/>
          <a:p>
            <a:r>
              <a:rPr lang="en-GB" dirty="0">
                <a:solidFill>
                  <a:schemeClr val="tx1"/>
                </a:solidFill>
                <a:latin typeface="Arial" panose="020B0604020202020204" pitchFamily="34" charset="0"/>
                <a:cs typeface="Arial" panose="020B0604020202020204" pitchFamily="34" charset="0"/>
              </a:rPr>
              <a:t>Object Orientated Software Engineering</a:t>
            </a:r>
          </a:p>
        </p:txBody>
      </p:sp>
      <p:sp>
        <p:nvSpPr>
          <p:cNvPr id="3" name="Subtitle 2"/>
          <p:cNvSpPr>
            <a:spLocks noGrp="1"/>
          </p:cNvSpPr>
          <p:nvPr>
            <p:ph type="subTitle" idx="4294967295"/>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Overview </a:t>
            </a:r>
          </a:p>
          <a:p>
            <a:r>
              <a:rPr lang="en-GB" dirty="0">
                <a:solidFill>
                  <a:schemeClr val="tx1"/>
                </a:solidFill>
              </a:rPr>
              <a:t>By Derek Somerville</a:t>
            </a:r>
          </a:p>
        </p:txBody>
      </p:sp>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273443" y="303730"/>
            <a:ext cx="5225013" cy="504055"/>
          </a:xfrm>
        </p:spPr>
        <p:txBody>
          <a:bodyPr>
            <a:normAutofit fontScale="90000"/>
          </a:bodyPr>
          <a:lstStyle/>
          <a:p>
            <a:r>
              <a:rPr lang="en-US" dirty="0"/>
              <a:t>Companies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43745" cy="3519621"/>
          </a:xfrm>
        </p:spPr>
        <p:txBody>
          <a:bodyPr/>
          <a:lstStyle/>
          <a:p>
            <a:pPr marL="685800"/>
            <a:r>
              <a:rPr lang="en-US" dirty="0"/>
              <a:t>Scottish Equitable International</a:t>
            </a:r>
          </a:p>
          <a:p>
            <a:pPr marL="685800"/>
            <a:r>
              <a:rPr lang="en-US" dirty="0"/>
              <a:t>Sherwood</a:t>
            </a:r>
          </a:p>
          <a:p>
            <a:pPr marL="685800"/>
            <a:r>
              <a:rPr lang="en-US" dirty="0"/>
              <a:t>SunGard</a:t>
            </a:r>
          </a:p>
          <a:p>
            <a:pPr marL="685800"/>
            <a:r>
              <a:rPr lang="en-US" dirty="0"/>
              <a:t>JP Morgan</a:t>
            </a:r>
          </a:p>
          <a:p>
            <a:pPr marL="685800"/>
            <a:r>
              <a:rPr lang="en-US" dirty="0"/>
              <a:t>University of Glasgow</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10</a:t>
            </a:fld>
            <a:endParaRPr lang="en-GB" dirty="0"/>
          </a:p>
        </p:txBody>
      </p:sp>
    </p:spTree>
    <p:extLst>
      <p:ext uri="{BB962C8B-B14F-4D97-AF65-F5344CB8AC3E}">
        <p14:creationId xmlns:p14="http://schemas.microsoft.com/office/powerpoint/2010/main" val="20186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p:txBody>
          <a:bodyPr>
            <a:normAutofit fontScale="90000"/>
          </a:bodyPr>
          <a:lstStyle/>
          <a:p>
            <a:r>
              <a:rPr lang="en-US" dirty="0"/>
              <a:t>Introductions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98609" cy="3519621"/>
          </a:xfrm>
        </p:spPr>
        <p:txBody>
          <a:bodyPr/>
          <a:lstStyle/>
          <a:p>
            <a:pPr marL="685800"/>
            <a:r>
              <a:rPr lang="en-GB" dirty="0"/>
              <a:t>Please open Moodle for Object Oriented Software Engineering</a:t>
            </a:r>
            <a:endParaRPr lang="en-US" dirty="0"/>
          </a:p>
          <a:p>
            <a:pPr marL="685800"/>
            <a:r>
              <a:rPr lang="en-GB" dirty="0">
                <a:hlinkClick r:id="rId2">
                  <a:extLst>
                    <a:ext uri="{A12FA001-AC4F-418D-AE19-62706E023703}">
                      <ahyp:hlinkClr xmlns:ahyp="http://schemas.microsoft.com/office/drawing/2018/hyperlinkcolor" val="tx"/>
                    </a:ext>
                  </a:extLst>
                </a:hlinkClick>
              </a:rPr>
              <a:t>https://moodle.gla.ac.uk/course/view.php?id=29968</a:t>
            </a:r>
            <a:endParaRPr lang="en-GB" dirty="0"/>
          </a:p>
          <a:p>
            <a:pPr marL="685800"/>
            <a:endParaRPr lang="en-GB" dirty="0"/>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11</a:t>
            </a:fld>
            <a:endParaRPr lang="en-GB" dirty="0"/>
          </a:p>
        </p:txBody>
      </p:sp>
    </p:spTree>
    <p:extLst>
      <p:ext uri="{BB962C8B-B14F-4D97-AF65-F5344CB8AC3E}">
        <p14:creationId xmlns:p14="http://schemas.microsoft.com/office/powerpoint/2010/main" val="181777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273443" y="303730"/>
            <a:ext cx="5225013" cy="504055"/>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43745" cy="3519621"/>
          </a:xfrm>
        </p:spPr>
        <p:txBody>
          <a:bodyPr/>
          <a:lstStyle/>
          <a:p>
            <a:pPr marL="685800"/>
            <a:r>
              <a:rPr lang="en-US" dirty="0"/>
              <a:t>Professional Software Engineer</a:t>
            </a:r>
          </a:p>
          <a:p>
            <a:pPr marL="685800"/>
            <a:r>
              <a:rPr lang="en-US" dirty="0"/>
              <a:t>Prepare for Third Year Team Project</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12</a:t>
            </a:fld>
            <a:endParaRPr lang="en-GB" dirty="0"/>
          </a:p>
        </p:txBody>
      </p:sp>
    </p:spTree>
    <p:extLst>
      <p:ext uri="{BB962C8B-B14F-4D97-AF65-F5344CB8AC3E}">
        <p14:creationId xmlns:p14="http://schemas.microsoft.com/office/powerpoint/2010/main" val="229888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401459" y="199654"/>
            <a:ext cx="5225013" cy="504055"/>
          </a:xfrm>
        </p:spPr>
        <p:txBody>
          <a:bodyPr>
            <a:normAutofit fontScale="90000"/>
          </a:bodyPr>
          <a:lstStyle/>
          <a:p>
            <a:r>
              <a:rPr lang="en-US" dirty="0"/>
              <a:t>Software Engineer – War Stories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16313" cy="3519621"/>
          </a:xfrm>
        </p:spPr>
        <p:txBody>
          <a:bodyPr/>
          <a:lstStyle/>
          <a:p>
            <a:pPr marL="685800"/>
            <a:r>
              <a:rPr lang="en-US" dirty="0"/>
              <a:t>TUI the title “Miss” is a child</a:t>
            </a:r>
          </a:p>
          <a:p>
            <a:pPr marL="685800"/>
            <a:r>
              <a:rPr lang="en-US" dirty="0"/>
              <a:t>Jet has to abort</a:t>
            </a:r>
          </a:p>
          <a:p>
            <a:pPr marL="685800"/>
            <a:r>
              <a:rPr lang="en-US" dirty="0"/>
              <a:t>Assumptions made</a:t>
            </a:r>
          </a:p>
          <a:p>
            <a:pPr marL="685800"/>
            <a:r>
              <a:rPr lang="en-US" dirty="0"/>
              <a:t>Is the customer/validation of requirements close to detail</a:t>
            </a:r>
          </a:p>
          <a:p>
            <a:pPr marL="685800"/>
            <a:r>
              <a:rPr lang="en-US" dirty="0"/>
              <a:t>Assumptions not questioned by Software Engineers</a:t>
            </a:r>
          </a:p>
          <a:p>
            <a:pPr marL="685800"/>
            <a:r>
              <a:rPr lang="en-US" dirty="0"/>
              <a:t>No real word data for acceptance testing</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13</a:t>
            </a:fld>
            <a:endParaRPr lang="en-GB" dirty="0"/>
          </a:p>
        </p:txBody>
      </p:sp>
    </p:spTree>
    <p:extLst>
      <p:ext uri="{BB962C8B-B14F-4D97-AF65-F5344CB8AC3E}">
        <p14:creationId xmlns:p14="http://schemas.microsoft.com/office/powerpoint/2010/main" val="278535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401459" y="199654"/>
            <a:ext cx="5225013" cy="504055"/>
          </a:xfrm>
        </p:spPr>
        <p:txBody>
          <a:bodyPr>
            <a:normAutofit fontScale="90000"/>
          </a:bodyPr>
          <a:lstStyle/>
          <a:p>
            <a:r>
              <a:rPr lang="en-US" dirty="0"/>
              <a:t>Software Engineer – War Stories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16313" cy="3519621"/>
          </a:xfrm>
        </p:spPr>
        <p:txBody>
          <a:bodyPr/>
          <a:lstStyle/>
          <a:p>
            <a:pPr marL="685800"/>
            <a:r>
              <a:rPr lang="en-US" dirty="0"/>
              <a:t>Started on project near completion</a:t>
            </a:r>
          </a:p>
          <a:p>
            <a:pPr marL="685800"/>
            <a:r>
              <a:rPr lang="en-US" dirty="0"/>
              <a:t>No to limited unit tests</a:t>
            </a:r>
          </a:p>
          <a:p>
            <a:pPr marL="685800"/>
            <a:r>
              <a:rPr lang="en-US" dirty="0"/>
              <a:t>No to limited regression testing</a:t>
            </a:r>
          </a:p>
          <a:p>
            <a:pPr marL="685800"/>
            <a:r>
              <a:rPr lang="en-US" dirty="0"/>
              <a:t>New features broke existing code</a:t>
            </a:r>
          </a:p>
          <a:p>
            <a:pPr marL="685800"/>
            <a:r>
              <a:rPr lang="en-US" dirty="0"/>
              <a:t>Non functional requirements, performance and memory issues</a:t>
            </a:r>
          </a:p>
          <a:p>
            <a:pPr marL="685800"/>
            <a:r>
              <a:rPr lang="en-US" dirty="0"/>
              <a:t>Can it scale</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14</a:t>
            </a:fld>
            <a:endParaRPr lang="en-GB" dirty="0"/>
          </a:p>
        </p:txBody>
      </p:sp>
    </p:spTree>
    <p:extLst>
      <p:ext uri="{BB962C8B-B14F-4D97-AF65-F5344CB8AC3E}">
        <p14:creationId xmlns:p14="http://schemas.microsoft.com/office/powerpoint/2010/main" val="371691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401459" y="199654"/>
            <a:ext cx="5225013" cy="504055"/>
          </a:xfrm>
        </p:spPr>
        <p:txBody>
          <a:bodyPr>
            <a:normAutofit fontScale="90000"/>
          </a:bodyPr>
          <a:lstStyle/>
          <a:p>
            <a:r>
              <a:rPr lang="en-US" dirty="0"/>
              <a:t>Software Engineer – War Stories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16313" cy="3519621"/>
          </a:xfrm>
        </p:spPr>
        <p:txBody>
          <a:bodyPr/>
          <a:lstStyle/>
          <a:p>
            <a:pPr marL="685800"/>
            <a:r>
              <a:rPr lang="en-US" dirty="0"/>
              <a:t>Project plan focus</a:t>
            </a:r>
          </a:p>
          <a:p>
            <a:pPr marL="685800"/>
            <a:r>
              <a:rPr lang="en-US" dirty="0"/>
              <a:t>Focus on task complete</a:t>
            </a:r>
          </a:p>
          <a:p>
            <a:pPr marL="685800"/>
            <a:r>
              <a:rPr lang="en-US" dirty="0"/>
              <a:t>No integration screens working with validation</a:t>
            </a:r>
          </a:p>
          <a:p>
            <a:pPr marL="685800"/>
            <a:r>
              <a:rPr lang="en-US" dirty="0"/>
              <a:t>No definition of done</a:t>
            </a:r>
          </a:p>
          <a:p>
            <a:pPr marL="685800"/>
            <a:r>
              <a:rPr lang="en-US" dirty="0"/>
              <a:t>Integration help, most time sent getting to work end to end</a:t>
            </a:r>
          </a:p>
          <a:p>
            <a:pPr marL="685800"/>
            <a:r>
              <a:rPr lang="en-US" dirty="0"/>
              <a:t>No end to end testing</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15</a:t>
            </a:fld>
            <a:endParaRPr lang="en-GB" dirty="0"/>
          </a:p>
        </p:txBody>
      </p:sp>
    </p:spTree>
    <p:extLst>
      <p:ext uri="{BB962C8B-B14F-4D97-AF65-F5344CB8AC3E}">
        <p14:creationId xmlns:p14="http://schemas.microsoft.com/office/powerpoint/2010/main" val="33882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p:txBody>
          <a:bodyPr>
            <a:normAutofit fontScale="90000"/>
          </a:bodyPr>
          <a:lstStyle/>
          <a:p>
            <a:r>
              <a:rPr lang="en-US" dirty="0"/>
              <a:t>Aim</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1" y="1172197"/>
            <a:ext cx="8138160" cy="3519621"/>
          </a:xfrm>
        </p:spPr>
        <p:txBody>
          <a:bodyPr/>
          <a:lstStyle/>
          <a:p>
            <a:pPr marL="233045" marR="0" indent="-228600" algn="l">
              <a:spcBef>
                <a:spcPts val="200"/>
              </a:spcBef>
              <a:spcAft>
                <a:spcPts val="100"/>
              </a:spcAft>
            </a:pPr>
            <a:r>
              <a:rPr lang="en-US" b="0" i="0" dirty="0">
                <a:effectLst/>
              </a:rPr>
              <a:t>To introduce the basic concepts of software engineering;</a:t>
            </a:r>
          </a:p>
          <a:p>
            <a:pPr marL="233045" marR="0" indent="-228600" algn="l">
              <a:spcBef>
                <a:spcPts val="200"/>
              </a:spcBef>
              <a:spcAft>
                <a:spcPts val="100"/>
              </a:spcAft>
            </a:pPr>
            <a:r>
              <a:rPr lang="en-US" b="0" i="0" dirty="0">
                <a:effectLst/>
              </a:rPr>
              <a:t>To present methods for the design, implementation and documentation of larger object-oriented programs;</a:t>
            </a:r>
          </a:p>
          <a:p>
            <a:pPr marL="233045" marR="0" indent="-228600" algn="l">
              <a:spcBef>
                <a:spcPts val="200"/>
              </a:spcBef>
              <a:spcAft>
                <a:spcPts val="100"/>
              </a:spcAft>
            </a:pPr>
            <a:r>
              <a:rPr lang="en-US" b="0" i="0" dirty="0">
                <a:effectLst/>
              </a:rPr>
              <a:t>To develop program comprehension and design skills by studying and extending existing programs;</a:t>
            </a:r>
          </a:p>
          <a:p>
            <a:pPr marL="233045" marR="0" indent="-228600" algn="l">
              <a:spcBef>
                <a:spcPts val="200"/>
              </a:spcBef>
              <a:spcAft>
                <a:spcPts val="100"/>
              </a:spcAft>
            </a:pPr>
            <a:r>
              <a:rPr lang="en-US" b="0" i="0" dirty="0">
                <a:effectLst/>
              </a:rPr>
              <a:t>To introduce different approaches to software testing.</a:t>
            </a:r>
          </a:p>
          <a:p>
            <a:pPr indent="0">
              <a:buNone/>
            </a:pPr>
            <a:endParaRPr lang="en-US" dirty="0"/>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16</a:t>
            </a:fld>
            <a:endParaRPr lang="en-GB" dirty="0"/>
          </a:p>
        </p:txBody>
      </p:sp>
    </p:spTree>
    <p:extLst>
      <p:ext uri="{BB962C8B-B14F-4D97-AF65-F5344CB8AC3E}">
        <p14:creationId xmlns:p14="http://schemas.microsoft.com/office/powerpoint/2010/main" val="16529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Intended Learning Outcomes</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a:lstStyle/>
          <a:p>
            <a:pPr marL="461645" marR="0" indent="-457200" algn="l">
              <a:spcBef>
                <a:spcPts val="200"/>
              </a:spcBef>
              <a:spcAft>
                <a:spcPts val="100"/>
              </a:spcAft>
              <a:buFont typeface="+mj-lt"/>
              <a:buAutoNum type="arabicPeriod"/>
            </a:pPr>
            <a:r>
              <a:rPr lang="en-US" b="0" i="0" dirty="0">
                <a:effectLst/>
              </a:rPr>
              <a:t>Discuss the breadth of software engineering.</a:t>
            </a:r>
          </a:p>
          <a:p>
            <a:pPr marL="461645" marR="0" indent="-457200" algn="l">
              <a:spcBef>
                <a:spcPts val="200"/>
              </a:spcBef>
              <a:spcAft>
                <a:spcPts val="100"/>
              </a:spcAft>
              <a:buFont typeface="+mj-lt"/>
              <a:buAutoNum type="arabicPeriod"/>
            </a:pPr>
            <a:r>
              <a:rPr lang="en-US" b="0" i="0" dirty="0">
                <a:effectLst/>
              </a:rPr>
              <a:t>Apply design principles and patterns while designing and implementing simple systems, based on reusable technology;</a:t>
            </a:r>
          </a:p>
          <a:p>
            <a:pPr marL="461645" marR="0" indent="-457200" algn="l">
              <a:spcBef>
                <a:spcPts val="200"/>
              </a:spcBef>
              <a:spcAft>
                <a:spcPts val="100"/>
              </a:spcAft>
              <a:buFont typeface="+mj-lt"/>
              <a:buAutoNum type="arabicPeriod"/>
            </a:pPr>
            <a:r>
              <a:rPr lang="en-US" b="0" i="0" dirty="0">
                <a:effectLst/>
              </a:rPr>
              <a:t>Understand different requirements and software modelling techniques.</a:t>
            </a:r>
          </a:p>
          <a:p>
            <a:pPr marL="461645" marR="0" indent="-457200" algn="l">
              <a:spcBef>
                <a:spcPts val="200"/>
              </a:spcBef>
              <a:spcAft>
                <a:spcPts val="100"/>
              </a:spcAft>
              <a:buFont typeface="+mj-lt"/>
              <a:buAutoNum type="arabicPeriod"/>
            </a:pPr>
            <a:r>
              <a:rPr lang="en-US" b="0" i="0" dirty="0">
                <a:effectLst/>
              </a:rPr>
              <a:t>Understand different approaches to software testing;</a:t>
            </a:r>
          </a:p>
          <a:p>
            <a:pPr marL="0" indent="0">
              <a:buNone/>
            </a:pPr>
            <a:endParaRPr lang="en-US" dirty="0"/>
          </a:p>
        </p:txBody>
      </p:sp>
      <p:sp>
        <p:nvSpPr>
          <p:cNvPr id="5" name="Slide Number Placeholder 4">
            <a:extLst>
              <a:ext uri="{FF2B5EF4-FFF2-40B4-BE49-F238E27FC236}">
                <a16:creationId xmlns:a16="http://schemas.microsoft.com/office/drawing/2014/main" id="{AE11B500-8B3E-734B-953B-B0CC5B7A5FE0}"/>
              </a:ext>
            </a:extLst>
          </p:cNvPr>
          <p:cNvSpPr>
            <a:spLocks noGrp="1"/>
          </p:cNvSpPr>
          <p:nvPr>
            <p:ph type="sldNum" sz="quarter" idx="4"/>
          </p:nvPr>
        </p:nvSpPr>
        <p:spPr/>
        <p:txBody>
          <a:bodyPr/>
          <a:lstStyle/>
          <a:p>
            <a:r>
              <a:rPr lang="en-GB" dirty="0"/>
              <a:t> Page </a:t>
            </a:r>
            <a:fld id="{DE5D1233-5239-4928-95DA-D4D132976EA3}" type="slidenum">
              <a:rPr lang="en-GB" smtClean="0"/>
              <a:pPr/>
              <a:t>17</a:t>
            </a:fld>
            <a:endParaRPr lang="en-GB" dirty="0"/>
          </a:p>
        </p:txBody>
      </p:sp>
    </p:spTree>
    <p:extLst>
      <p:ext uri="{BB962C8B-B14F-4D97-AF65-F5344CB8AC3E}">
        <p14:creationId xmlns:p14="http://schemas.microsoft.com/office/powerpoint/2010/main" val="204768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61C5-9FA1-3248-8D16-B3A1D77C08E3}"/>
              </a:ext>
            </a:extLst>
          </p:cNvPr>
          <p:cNvSpPr>
            <a:spLocks noGrp="1"/>
          </p:cNvSpPr>
          <p:nvPr>
            <p:ph type="title"/>
          </p:nvPr>
        </p:nvSpPr>
        <p:spPr/>
        <p:txBody>
          <a:bodyPr>
            <a:normAutofit fontScale="90000"/>
          </a:bodyPr>
          <a:lstStyle/>
          <a:p>
            <a:r>
              <a:rPr lang="en-US" dirty="0"/>
              <a:t>Schedule January</a:t>
            </a:r>
          </a:p>
        </p:txBody>
      </p:sp>
      <p:sp>
        <p:nvSpPr>
          <p:cNvPr id="5" name="Slide Number Placeholder 4">
            <a:extLst>
              <a:ext uri="{FF2B5EF4-FFF2-40B4-BE49-F238E27FC236}">
                <a16:creationId xmlns:a16="http://schemas.microsoft.com/office/drawing/2014/main" id="{D1869AD6-9A99-4845-906B-E9B605F22E11}"/>
              </a:ext>
            </a:extLst>
          </p:cNvPr>
          <p:cNvSpPr>
            <a:spLocks noGrp="1"/>
          </p:cNvSpPr>
          <p:nvPr>
            <p:ph type="sldNum" sz="quarter" idx="4"/>
          </p:nvPr>
        </p:nvSpPr>
        <p:spPr/>
        <p:txBody>
          <a:bodyPr/>
          <a:lstStyle/>
          <a:p>
            <a:r>
              <a:rPr lang="en-GB" dirty="0"/>
              <a:t> Page </a:t>
            </a:r>
            <a:fld id="{DE5D1233-5239-4928-95DA-D4D132976EA3}" type="slidenum">
              <a:rPr lang="en-GB" smtClean="0"/>
              <a:pPr/>
              <a:t>18</a:t>
            </a:fld>
            <a:endParaRPr lang="en-GB" dirty="0"/>
          </a:p>
        </p:txBody>
      </p:sp>
      <p:graphicFrame>
        <p:nvGraphicFramePr>
          <p:cNvPr id="35" name="Content Placeholder 31">
            <a:extLst>
              <a:ext uri="{FF2B5EF4-FFF2-40B4-BE49-F238E27FC236}">
                <a16:creationId xmlns:a16="http://schemas.microsoft.com/office/drawing/2014/main" id="{FA0CB43E-0440-492E-9562-BAAE566CFA4A}"/>
              </a:ext>
            </a:extLst>
          </p:cNvPr>
          <p:cNvGraphicFramePr>
            <a:graphicFrameLocks/>
          </p:cNvGraphicFramePr>
          <p:nvPr>
            <p:extLst>
              <p:ext uri="{D42A27DB-BD31-4B8C-83A1-F6EECF244321}">
                <p14:modId xmlns:p14="http://schemas.microsoft.com/office/powerpoint/2010/main" val="1293773437"/>
              </p:ext>
            </p:extLst>
          </p:nvPr>
        </p:nvGraphicFramePr>
        <p:xfrm>
          <a:off x="399415" y="1065995"/>
          <a:ext cx="7326312" cy="3987910"/>
        </p:xfrm>
        <a:graphic>
          <a:graphicData uri="http://schemas.openxmlformats.org/drawingml/2006/table">
            <a:tbl>
              <a:tblPr>
                <a:tableStyleId>{5C22544A-7EE6-4342-B048-85BDC9FD1C3A}</a:tableStyleId>
              </a:tblPr>
              <a:tblGrid>
                <a:gridCol w="396113">
                  <a:extLst>
                    <a:ext uri="{9D8B030D-6E8A-4147-A177-3AD203B41FA5}">
                      <a16:colId xmlns:a16="http://schemas.microsoft.com/office/drawing/2014/main" val="1763602817"/>
                    </a:ext>
                  </a:extLst>
                </a:gridCol>
                <a:gridCol w="1333026">
                  <a:extLst>
                    <a:ext uri="{9D8B030D-6E8A-4147-A177-3AD203B41FA5}">
                      <a16:colId xmlns:a16="http://schemas.microsoft.com/office/drawing/2014/main" val="970400343"/>
                    </a:ext>
                  </a:extLst>
                </a:gridCol>
                <a:gridCol w="1652628">
                  <a:extLst>
                    <a:ext uri="{9D8B030D-6E8A-4147-A177-3AD203B41FA5}">
                      <a16:colId xmlns:a16="http://schemas.microsoft.com/office/drawing/2014/main" val="3448104419"/>
                    </a:ext>
                  </a:extLst>
                </a:gridCol>
                <a:gridCol w="1897462">
                  <a:extLst>
                    <a:ext uri="{9D8B030D-6E8A-4147-A177-3AD203B41FA5}">
                      <a16:colId xmlns:a16="http://schemas.microsoft.com/office/drawing/2014/main" val="3706336790"/>
                    </a:ext>
                  </a:extLst>
                </a:gridCol>
                <a:gridCol w="2047083">
                  <a:extLst>
                    <a:ext uri="{9D8B030D-6E8A-4147-A177-3AD203B41FA5}">
                      <a16:colId xmlns:a16="http://schemas.microsoft.com/office/drawing/2014/main" val="2553536935"/>
                    </a:ext>
                  </a:extLst>
                </a:gridCol>
              </a:tblGrid>
              <a:tr h="408151">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No</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Monday Lab</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Monday Lecture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Wednesday Lecture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Friday Tutorial</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1962867198"/>
                  </a:ext>
                </a:extLst>
              </a:tr>
              <a:tr h="204076">
                <a:tc>
                  <a:txBody>
                    <a:bodyPr/>
                    <a:lstStyle/>
                    <a:p>
                      <a:pPr algn="r" fontAlgn="b"/>
                      <a:r>
                        <a:rPr lang="en-GB" sz="2000" u="none" strike="noStrike">
                          <a:effectLst/>
                          <a:latin typeface="Arial" panose="020B0604020202020204" pitchFamily="34" charset="0"/>
                          <a:cs typeface="Arial" panose="020B0604020202020204" pitchFamily="34" charset="0"/>
                        </a:rPr>
                        <a:t>1</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dirty="0">
                          <a:effectLst/>
                          <a:latin typeface="Arial" panose="020B0604020202020204" pitchFamily="34" charset="0"/>
                          <a:cs typeface="Arial" panose="020B0604020202020204" pitchFamily="34" charset="0"/>
                        </a:rPr>
                        <a:t>None</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Introduction Derek</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Software Bugs Stephen</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Class Test and Question</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2660870975"/>
                  </a:ext>
                </a:extLst>
              </a:tr>
              <a:tr h="408151">
                <a:tc>
                  <a:txBody>
                    <a:bodyPr/>
                    <a:lstStyle/>
                    <a:p>
                      <a:pPr algn="r" fontAlgn="b"/>
                      <a:r>
                        <a:rPr lang="en-GB" sz="2000" u="none" strike="noStrike" dirty="0">
                          <a:solidFill>
                            <a:schemeClr val="bg1"/>
                          </a:solidFill>
                          <a:effectLst/>
                          <a:latin typeface="Arial" panose="020B0604020202020204" pitchFamily="34" charset="0"/>
                          <a:cs typeface="Arial" panose="020B0604020202020204" pitchFamily="34" charset="0"/>
                        </a:rPr>
                        <a:t>2</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GitLab Setup Derek</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Clean code</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Finding Bugs Stephen</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US" sz="2000" u="none" strike="noStrike" dirty="0">
                          <a:solidFill>
                            <a:schemeClr val="bg1"/>
                          </a:solidFill>
                          <a:effectLst/>
                          <a:latin typeface="Arial" panose="020B0604020202020204" pitchFamily="34" charset="0"/>
                          <a:cs typeface="Arial" panose="020B0604020202020204" pitchFamily="34" charset="0"/>
                        </a:rPr>
                        <a:t>Class Test, Lab and questions</a:t>
                      </a:r>
                      <a:endParaRPr lang="en-US"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3123733682"/>
                  </a:ext>
                </a:extLst>
              </a:tr>
              <a:tr h="408151">
                <a:tc>
                  <a:txBody>
                    <a:bodyPr/>
                    <a:lstStyle/>
                    <a:p>
                      <a:pPr algn="r" fontAlgn="b"/>
                      <a:r>
                        <a:rPr lang="en-GB" sz="2000" u="none" strike="noStrike">
                          <a:effectLst/>
                          <a:latin typeface="Arial" panose="020B0604020202020204" pitchFamily="34" charset="0"/>
                          <a:cs typeface="Arial" panose="020B0604020202020204" pitchFamily="34" charset="0"/>
                        </a:rPr>
                        <a:t>3</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Finding Bugs Stephen</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Unit Testing Derek</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dirty="0">
                          <a:effectLst/>
                          <a:latin typeface="Arial" panose="020B0604020202020204" pitchFamily="34" charset="0"/>
                          <a:cs typeface="Arial" panose="020B0604020202020204" pitchFamily="34" charset="0"/>
                        </a:rPr>
                        <a:t>Applied OO Stephen</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US" sz="2000" u="none" strike="noStrike" dirty="0">
                          <a:effectLst/>
                          <a:latin typeface="Arial" panose="020B0604020202020204" pitchFamily="34" charset="0"/>
                          <a:cs typeface="Arial" panose="020B0604020202020204" pitchFamily="34" charset="0"/>
                        </a:rPr>
                        <a:t>Class Test, Lab and questions</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2957629574"/>
                  </a:ext>
                </a:extLst>
              </a:tr>
              <a:tr h="408151">
                <a:tc>
                  <a:txBody>
                    <a:bodyPr/>
                    <a:lstStyle/>
                    <a:p>
                      <a:pPr algn="r" fontAlgn="b"/>
                      <a:r>
                        <a:rPr lang="en-GB" sz="2000" u="none" strike="noStrike" dirty="0">
                          <a:solidFill>
                            <a:schemeClr val="bg1"/>
                          </a:solidFill>
                          <a:effectLst/>
                          <a:latin typeface="Arial" panose="020B0604020202020204" pitchFamily="34" charset="0"/>
                          <a:cs typeface="Arial" panose="020B0604020202020204" pitchFamily="34" charset="0"/>
                        </a:rPr>
                        <a:t>4</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rgbClr val="002C50"/>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Unit Testing Derek</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rgbClr val="002C50"/>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Development Styles - TDD Derek</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rgbClr val="002C50"/>
                    </a:solidFill>
                  </a:tcPr>
                </a:tc>
                <a:tc>
                  <a:txBody>
                    <a:bodyPr/>
                    <a:lstStyle/>
                    <a:p>
                      <a:pPr algn="l" fontAlgn="b"/>
                      <a:r>
                        <a:rPr lang="en-US" sz="2000" u="none" strike="noStrike" dirty="0">
                          <a:solidFill>
                            <a:schemeClr val="bg1"/>
                          </a:solidFill>
                          <a:effectLst/>
                          <a:latin typeface="Arial" panose="020B0604020202020204" pitchFamily="34" charset="0"/>
                          <a:cs typeface="Arial" panose="020B0604020202020204" pitchFamily="34" charset="0"/>
                        </a:rPr>
                        <a:t>Class Diagram and Strategy Stephen</a:t>
                      </a:r>
                      <a:endParaRPr lang="en-US"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rgbClr val="002C50"/>
                    </a:solidFill>
                  </a:tcPr>
                </a:tc>
                <a:tc>
                  <a:txBody>
                    <a:bodyPr/>
                    <a:lstStyle/>
                    <a:p>
                      <a:pPr algn="l" fontAlgn="b"/>
                      <a:r>
                        <a:rPr lang="en-US" sz="2000" u="none" strike="noStrike" dirty="0">
                          <a:solidFill>
                            <a:schemeClr val="bg1"/>
                          </a:solidFill>
                          <a:effectLst/>
                          <a:latin typeface="Arial" panose="020B0604020202020204" pitchFamily="34" charset="0"/>
                          <a:cs typeface="Arial" panose="020B0604020202020204" pitchFamily="34" charset="0"/>
                        </a:rPr>
                        <a:t>Class Test, Lab and questions</a:t>
                      </a:r>
                      <a:endParaRPr lang="en-US"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rgbClr val="002C50"/>
                    </a:solidFill>
                  </a:tcPr>
                </a:tc>
                <a:extLst>
                  <a:ext uri="{0D108BD9-81ED-4DB2-BD59-A6C34878D82A}">
                    <a16:rowId xmlns:a16="http://schemas.microsoft.com/office/drawing/2014/main" val="2723360958"/>
                  </a:ext>
                </a:extLst>
              </a:tr>
            </a:tbl>
          </a:graphicData>
        </a:graphic>
      </p:graphicFrame>
    </p:spTree>
    <p:extLst>
      <p:ext uri="{BB962C8B-B14F-4D97-AF65-F5344CB8AC3E}">
        <p14:creationId xmlns:p14="http://schemas.microsoft.com/office/powerpoint/2010/main" val="359585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61C5-9FA1-3248-8D16-B3A1D77C08E3}"/>
              </a:ext>
            </a:extLst>
          </p:cNvPr>
          <p:cNvSpPr>
            <a:spLocks noGrp="1"/>
          </p:cNvSpPr>
          <p:nvPr>
            <p:ph type="title"/>
          </p:nvPr>
        </p:nvSpPr>
        <p:spPr/>
        <p:txBody>
          <a:bodyPr>
            <a:normAutofit fontScale="90000"/>
          </a:bodyPr>
          <a:lstStyle/>
          <a:p>
            <a:r>
              <a:rPr lang="en-US" dirty="0"/>
              <a:t>Schedule February</a:t>
            </a:r>
          </a:p>
        </p:txBody>
      </p:sp>
      <p:sp>
        <p:nvSpPr>
          <p:cNvPr id="5" name="Slide Number Placeholder 4">
            <a:extLst>
              <a:ext uri="{FF2B5EF4-FFF2-40B4-BE49-F238E27FC236}">
                <a16:creationId xmlns:a16="http://schemas.microsoft.com/office/drawing/2014/main" id="{D1869AD6-9A99-4845-906B-E9B605F22E11}"/>
              </a:ext>
            </a:extLst>
          </p:cNvPr>
          <p:cNvSpPr>
            <a:spLocks noGrp="1"/>
          </p:cNvSpPr>
          <p:nvPr>
            <p:ph type="sldNum" sz="quarter" idx="4"/>
          </p:nvPr>
        </p:nvSpPr>
        <p:spPr/>
        <p:txBody>
          <a:bodyPr/>
          <a:lstStyle/>
          <a:p>
            <a:r>
              <a:rPr lang="en-GB" dirty="0"/>
              <a:t> Page </a:t>
            </a:r>
            <a:fld id="{DE5D1233-5239-4928-95DA-D4D132976EA3}" type="slidenum">
              <a:rPr lang="en-GB" smtClean="0"/>
              <a:pPr/>
              <a:t>19</a:t>
            </a:fld>
            <a:endParaRPr lang="en-GB" dirty="0"/>
          </a:p>
        </p:txBody>
      </p:sp>
      <p:graphicFrame>
        <p:nvGraphicFramePr>
          <p:cNvPr id="13" name="Content Placeholder 8">
            <a:extLst>
              <a:ext uri="{FF2B5EF4-FFF2-40B4-BE49-F238E27FC236}">
                <a16:creationId xmlns:a16="http://schemas.microsoft.com/office/drawing/2014/main" id="{3A8DCAC0-D384-4C7E-8700-BFC72866BD88}"/>
              </a:ext>
            </a:extLst>
          </p:cNvPr>
          <p:cNvGraphicFramePr>
            <a:graphicFrameLocks noGrp="1"/>
          </p:cNvGraphicFramePr>
          <p:nvPr>
            <p:ph idx="1"/>
            <p:extLst>
              <p:ext uri="{D42A27DB-BD31-4B8C-83A1-F6EECF244321}">
                <p14:modId xmlns:p14="http://schemas.microsoft.com/office/powerpoint/2010/main" val="1709877732"/>
              </p:ext>
            </p:extLst>
          </p:nvPr>
        </p:nvGraphicFramePr>
        <p:xfrm>
          <a:off x="435990" y="1105881"/>
          <a:ext cx="7537577" cy="3810707"/>
        </p:xfrm>
        <a:graphic>
          <a:graphicData uri="http://schemas.openxmlformats.org/drawingml/2006/table">
            <a:tbl>
              <a:tblPr>
                <a:tableStyleId>{5C22544A-7EE6-4342-B048-85BDC9FD1C3A}</a:tableStyleId>
              </a:tblPr>
              <a:tblGrid>
                <a:gridCol w="332274">
                  <a:extLst>
                    <a:ext uri="{9D8B030D-6E8A-4147-A177-3AD203B41FA5}">
                      <a16:colId xmlns:a16="http://schemas.microsoft.com/office/drawing/2014/main" val="3270376724"/>
                    </a:ext>
                  </a:extLst>
                </a:gridCol>
                <a:gridCol w="1446727">
                  <a:extLst>
                    <a:ext uri="{9D8B030D-6E8A-4147-A177-3AD203B41FA5}">
                      <a16:colId xmlns:a16="http://schemas.microsoft.com/office/drawing/2014/main" val="2152753260"/>
                    </a:ext>
                  </a:extLst>
                </a:gridCol>
                <a:gridCol w="1700284">
                  <a:extLst>
                    <a:ext uri="{9D8B030D-6E8A-4147-A177-3AD203B41FA5}">
                      <a16:colId xmlns:a16="http://schemas.microsoft.com/office/drawing/2014/main" val="3988602372"/>
                    </a:ext>
                  </a:extLst>
                </a:gridCol>
                <a:gridCol w="1952178">
                  <a:extLst>
                    <a:ext uri="{9D8B030D-6E8A-4147-A177-3AD203B41FA5}">
                      <a16:colId xmlns:a16="http://schemas.microsoft.com/office/drawing/2014/main" val="1217156288"/>
                    </a:ext>
                  </a:extLst>
                </a:gridCol>
                <a:gridCol w="2106114">
                  <a:extLst>
                    <a:ext uri="{9D8B030D-6E8A-4147-A177-3AD203B41FA5}">
                      <a16:colId xmlns:a16="http://schemas.microsoft.com/office/drawing/2014/main" val="682442066"/>
                    </a:ext>
                  </a:extLst>
                </a:gridCol>
              </a:tblGrid>
              <a:tr h="587512">
                <a:tc>
                  <a:txBody>
                    <a:bodyPr/>
                    <a:lstStyle/>
                    <a:p>
                      <a:pPr algn="l" fontAlgn="b"/>
                      <a:r>
                        <a:rPr lang="en-GB" sz="1800" b="1" u="none" strike="noStrike" dirty="0">
                          <a:solidFill>
                            <a:schemeClr val="bg1"/>
                          </a:solidFill>
                          <a:effectLst/>
                          <a:latin typeface="Arial" panose="020B0604020202020204" pitchFamily="34" charset="0"/>
                          <a:cs typeface="Arial" panose="020B0604020202020204" pitchFamily="34" charset="0"/>
                        </a:rPr>
                        <a:t>No</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b="1" u="none" strike="noStrike" dirty="0">
                          <a:solidFill>
                            <a:schemeClr val="bg1"/>
                          </a:solidFill>
                          <a:effectLst/>
                          <a:latin typeface="Arial" panose="020B0604020202020204" pitchFamily="34" charset="0"/>
                          <a:cs typeface="Arial" panose="020B0604020202020204" pitchFamily="34" charset="0"/>
                        </a:rPr>
                        <a:t>Monday Lab</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b="1" u="none" strike="noStrike" dirty="0">
                          <a:solidFill>
                            <a:schemeClr val="bg1"/>
                          </a:solidFill>
                          <a:effectLst/>
                          <a:latin typeface="Arial" panose="020B0604020202020204" pitchFamily="34" charset="0"/>
                          <a:cs typeface="Arial" panose="020B0604020202020204" pitchFamily="34" charset="0"/>
                        </a:rPr>
                        <a:t>Monday Lecture</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b="1" u="none" strike="noStrike" dirty="0">
                          <a:solidFill>
                            <a:schemeClr val="bg1"/>
                          </a:solidFill>
                          <a:effectLst/>
                          <a:latin typeface="Arial" panose="020B0604020202020204" pitchFamily="34" charset="0"/>
                          <a:cs typeface="Arial" panose="020B0604020202020204" pitchFamily="34" charset="0"/>
                        </a:rPr>
                        <a:t>Wednesday Lecture</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b="1" u="none" strike="noStrike" dirty="0">
                          <a:solidFill>
                            <a:schemeClr val="bg1"/>
                          </a:solidFill>
                          <a:effectLst/>
                          <a:latin typeface="Arial" panose="020B0604020202020204" pitchFamily="34" charset="0"/>
                          <a:cs typeface="Arial" panose="020B0604020202020204" pitchFamily="34" charset="0"/>
                        </a:rPr>
                        <a:t>Friday Tutorial</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2675696501"/>
                  </a:ext>
                </a:extLst>
              </a:tr>
              <a:tr h="878561">
                <a:tc>
                  <a:txBody>
                    <a:bodyPr/>
                    <a:lstStyle/>
                    <a:p>
                      <a:pPr algn="r" fontAlgn="b"/>
                      <a:r>
                        <a:rPr lang="en-GB" sz="1800" u="none" strike="noStrike">
                          <a:effectLst/>
                          <a:latin typeface="Arial" panose="020B0604020202020204" pitchFamily="34" charset="0"/>
                          <a:cs typeface="Arial" panose="020B0604020202020204" pitchFamily="34" charset="0"/>
                        </a:rPr>
                        <a:t>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1800" u="none" strike="noStrike" dirty="0">
                          <a:effectLst/>
                          <a:latin typeface="Arial" panose="020B0604020202020204" pitchFamily="34" charset="0"/>
                          <a:cs typeface="Arial" panose="020B0604020202020204" pitchFamily="34" charset="0"/>
                        </a:rPr>
                        <a:t>TDD Derek</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US" sz="1800" u="none" strike="noStrike" dirty="0">
                          <a:effectLst/>
                          <a:latin typeface="Arial" panose="020B0604020202020204" pitchFamily="34" charset="0"/>
                          <a:cs typeface="Arial" panose="020B0604020202020204" pitchFamily="34" charset="0"/>
                        </a:rPr>
                        <a:t>Doubling, Mocking and Spy Derek</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1800" u="none" strike="noStrike" dirty="0">
                          <a:effectLst/>
                          <a:latin typeface="Arial" panose="020B0604020202020204" pitchFamily="34" charset="0"/>
                          <a:cs typeface="Arial" panose="020B0604020202020204" pitchFamily="34" charset="0"/>
                        </a:rPr>
                        <a:t>Observer Pattern Stephen</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US" sz="1800" u="none" strike="noStrike" dirty="0">
                          <a:effectLst/>
                          <a:latin typeface="Arial" panose="020B0604020202020204" pitchFamily="34" charset="0"/>
                          <a:cs typeface="Arial" panose="020B0604020202020204" pitchFamily="34" charset="0"/>
                        </a:rPr>
                        <a:t>Class Test, Lab and questions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1429047868"/>
                  </a:ext>
                </a:extLst>
              </a:tr>
              <a:tr h="587512">
                <a:tc>
                  <a:txBody>
                    <a:bodyPr/>
                    <a:lstStyle/>
                    <a:p>
                      <a:pPr algn="r" fontAlgn="b"/>
                      <a:r>
                        <a:rPr lang="en-GB" sz="1800" u="none" strike="noStrike" dirty="0">
                          <a:solidFill>
                            <a:schemeClr val="bg1"/>
                          </a:solidFill>
                          <a:effectLst/>
                          <a:latin typeface="Arial" panose="020B0604020202020204" pitchFamily="34" charset="0"/>
                          <a:cs typeface="Arial" panose="020B0604020202020204" pitchFamily="34" charset="0"/>
                        </a:rPr>
                        <a:t>6</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Mocking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Doubling Fakes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Adapter Pattern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US" sz="1800" u="none" strike="noStrike" dirty="0">
                          <a:solidFill>
                            <a:schemeClr val="bg1"/>
                          </a:solidFill>
                          <a:effectLst/>
                          <a:latin typeface="Arial" panose="020B0604020202020204" pitchFamily="34" charset="0"/>
                          <a:cs typeface="Arial" panose="020B0604020202020204" pitchFamily="34" charset="0"/>
                        </a:rPr>
                        <a:t>Class Test, Lab and questions</a:t>
                      </a:r>
                      <a:endParaRPr lang="en-US"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1402604780"/>
                  </a:ext>
                </a:extLst>
              </a:tr>
              <a:tr h="878561">
                <a:tc>
                  <a:txBody>
                    <a:bodyPr/>
                    <a:lstStyle/>
                    <a:p>
                      <a:pPr algn="r" fontAlgn="b"/>
                      <a:r>
                        <a:rPr lang="en-GB" sz="1800" u="none" strike="noStrike">
                          <a:effectLst/>
                          <a:latin typeface="Arial" panose="020B0604020202020204" pitchFamily="34" charset="0"/>
                          <a:cs typeface="Arial" panose="020B0604020202020204" pitchFamily="34" charset="0"/>
                        </a:rPr>
                        <a:t>7</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1800" u="none" strike="noStrike">
                          <a:effectLst/>
                          <a:latin typeface="Arial" panose="020B0604020202020204" pitchFamily="34" charset="0"/>
                          <a:cs typeface="Arial" panose="020B0604020202020204" pitchFamily="34" charset="0"/>
                        </a:rPr>
                        <a:t>Adapter Pattern Derek</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1800" u="none" strike="noStrike">
                          <a:effectLst/>
                          <a:latin typeface="Arial" panose="020B0604020202020204" pitchFamily="34" charset="0"/>
                          <a:cs typeface="Arial" panose="020B0604020202020204" pitchFamily="34" charset="0"/>
                        </a:rPr>
                        <a:t>Testing Types Derek</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1800" u="none" strike="noStrike" dirty="0">
                          <a:effectLst/>
                          <a:latin typeface="Arial" panose="020B0604020202020204" pitchFamily="34" charset="0"/>
                          <a:cs typeface="Arial" panose="020B0604020202020204" pitchFamily="34" charset="0"/>
                        </a:rPr>
                        <a:t>State Pattern Derek</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US" sz="1800" u="none" strike="noStrike" dirty="0">
                          <a:effectLst/>
                          <a:latin typeface="Arial" panose="020B0604020202020204" pitchFamily="34" charset="0"/>
                          <a:cs typeface="Arial" panose="020B0604020202020204" pitchFamily="34" charset="0"/>
                        </a:rPr>
                        <a:t>Class Test, Lab and questions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2040725276"/>
                  </a:ext>
                </a:extLst>
              </a:tr>
              <a:tr h="878561">
                <a:tc>
                  <a:txBody>
                    <a:bodyPr/>
                    <a:lstStyle/>
                    <a:p>
                      <a:pPr algn="r" fontAlgn="b"/>
                      <a:r>
                        <a:rPr lang="en-GB" sz="1800" u="none" strike="noStrike" dirty="0">
                          <a:solidFill>
                            <a:schemeClr val="bg1"/>
                          </a:solidFill>
                          <a:effectLst/>
                          <a:latin typeface="Arial" panose="020B0604020202020204" pitchFamily="34" charset="0"/>
                          <a:cs typeface="Arial" panose="020B0604020202020204" pitchFamily="34" charset="0"/>
                        </a:rPr>
                        <a:t>8</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State Pattern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Refactoring and documentation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1800" u="none" strike="noStrike" dirty="0">
                          <a:solidFill>
                            <a:schemeClr val="bg1"/>
                          </a:solidFill>
                          <a:effectLst/>
                          <a:latin typeface="Arial" panose="020B0604020202020204" pitchFamily="34" charset="0"/>
                          <a:cs typeface="Arial" panose="020B0604020202020204" pitchFamily="34" charset="0"/>
                        </a:rPr>
                        <a:t>Singleton and Factory Derek</a:t>
                      </a:r>
                      <a:endParaRPr lang="en-GB"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US" sz="1800" u="none" strike="noStrike" dirty="0">
                          <a:solidFill>
                            <a:schemeClr val="bg1"/>
                          </a:solidFill>
                          <a:effectLst/>
                          <a:latin typeface="Arial" panose="020B0604020202020204" pitchFamily="34" charset="0"/>
                          <a:cs typeface="Arial" panose="020B0604020202020204" pitchFamily="34" charset="0"/>
                        </a:rPr>
                        <a:t>Class Test, Lab and questions</a:t>
                      </a:r>
                      <a:endParaRPr lang="en-US" sz="18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1509555692"/>
                  </a:ext>
                </a:extLst>
              </a:tr>
            </a:tbl>
          </a:graphicData>
        </a:graphic>
      </p:graphicFrame>
    </p:spTree>
    <p:extLst>
      <p:ext uri="{BB962C8B-B14F-4D97-AF65-F5344CB8AC3E}">
        <p14:creationId xmlns:p14="http://schemas.microsoft.com/office/powerpoint/2010/main" val="2846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460056" y="367692"/>
            <a:ext cx="6878813" cy="504055"/>
          </a:xfrm>
        </p:spPr>
        <p:txBody>
          <a:bodyPr>
            <a:normAutofit fontScale="90000"/>
          </a:bodyPr>
          <a:lstStyle/>
          <a:p>
            <a:r>
              <a:rPr lang="en-GB" dirty="0"/>
              <a:t>Admin</a:t>
            </a:r>
          </a:p>
        </p:txBody>
      </p:sp>
      <p:sp>
        <p:nvSpPr>
          <p:cNvPr id="3" name="TextBox 2">
            <a:extLst>
              <a:ext uri="{FF2B5EF4-FFF2-40B4-BE49-F238E27FC236}">
                <a16:creationId xmlns:a16="http://schemas.microsoft.com/office/drawing/2014/main" id="{8248CF3B-F61E-FF4A-A28F-F1AFBBD465ED}"/>
              </a:ext>
            </a:extLst>
          </p:cNvPr>
          <p:cNvSpPr txBox="1"/>
          <p:nvPr/>
        </p:nvSpPr>
        <p:spPr>
          <a:xfrm>
            <a:off x="1192012" y="1442708"/>
            <a:ext cx="194180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213B"/>
                </a:solidFill>
                <a:effectLst/>
                <a:uLnTx/>
                <a:uFillTx/>
                <a:latin typeface="Arial" charset="0"/>
                <a:ea typeface="ヒラギノ角ゴ Pro W3" charset="-128"/>
                <a:cs typeface="+mn-cs"/>
              </a:rPr>
              <a:t>Zoom</a:t>
            </a:r>
          </a:p>
        </p:txBody>
      </p:sp>
      <p:pic>
        <p:nvPicPr>
          <p:cNvPr id="9" name="Graphic 8" descr="Video camera">
            <a:extLst>
              <a:ext uri="{FF2B5EF4-FFF2-40B4-BE49-F238E27FC236}">
                <a16:creationId xmlns:a16="http://schemas.microsoft.com/office/drawing/2014/main" id="{B34E8264-0E0B-B14B-8D25-04D4ED7E2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957" y="1165672"/>
            <a:ext cx="914400" cy="914400"/>
          </a:xfrm>
          <a:prstGeom prst="rect">
            <a:avLst/>
          </a:prstGeom>
        </p:spPr>
      </p:pic>
      <p:sp>
        <p:nvSpPr>
          <p:cNvPr id="7" name="Slide Number Placeholder 6">
            <a:extLst>
              <a:ext uri="{FF2B5EF4-FFF2-40B4-BE49-F238E27FC236}">
                <a16:creationId xmlns:a16="http://schemas.microsoft.com/office/drawing/2014/main" id="{EC382DB2-4973-4B80-89BE-F47A9791B0E3}"/>
              </a:ext>
            </a:extLst>
          </p:cNvPr>
          <p:cNvSpPr>
            <a:spLocks noGrp="1"/>
          </p:cNvSpPr>
          <p:nvPr>
            <p:ph type="sldNum" sz="quarter" idx="4"/>
          </p:nvPr>
        </p:nvSpPr>
        <p:spPr/>
        <p:txBody>
          <a:bodyPr/>
          <a:lstStyle/>
          <a:p>
            <a:r>
              <a:rPr lang="en-GB" dirty="0"/>
              <a:t> Page </a:t>
            </a:r>
            <a:fld id="{DE5D1233-5239-4928-95DA-D4D132976EA3}" type="slidenum">
              <a:rPr lang="en-GB" smtClean="0"/>
              <a:pPr/>
              <a:t>2</a:t>
            </a:fld>
            <a:endParaRPr lang="en-GB" dirty="0"/>
          </a:p>
        </p:txBody>
      </p:sp>
    </p:spTree>
    <p:extLst>
      <p:ext uri="{BB962C8B-B14F-4D97-AF65-F5344CB8AC3E}">
        <p14:creationId xmlns:p14="http://schemas.microsoft.com/office/powerpoint/2010/main" val="117305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2000" fill="hold"/>
                                        <p:tgtEl>
                                          <p:spTgt spid="2"/>
                                        </p:tgtEl>
                                        <p:attrNameLst>
                                          <p:attrName>style.color</p:attrName>
                                        </p:attrNameLst>
                                      </p:cBhvr>
                                      <p:to>
                                        <a:srgbClr val="AAAAAA"/>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61C5-9FA1-3248-8D16-B3A1D77C08E3}"/>
              </a:ext>
            </a:extLst>
          </p:cNvPr>
          <p:cNvSpPr>
            <a:spLocks noGrp="1"/>
          </p:cNvSpPr>
          <p:nvPr>
            <p:ph type="title"/>
          </p:nvPr>
        </p:nvSpPr>
        <p:spPr/>
        <p:txBody>
          <a:bodyPr>
            <a:normAutofit fontScale="90000"/>
          </a:bodyPr>
          <a:lstStyle/>
          <a:p>
            <a:r>
              <a:rPr lang="en-US" dirty="0"/>
              <a:t>Schedule March</a:t>
            </a:r>
          </a:p>
        </p:txBody>
      </p:sp>
      <p:sp>
        <p:nvSpPr>
          <p:cNvPr id="5" name="Slide Number Placeholder 4">
            <a:extLst>
              <a:ext uri="{FF2B5EF4-FFF2-40B4-BE49-F238E27FC236}">
                <a16:creationId xmlns:a16="http://schemas.microsoft.com/office/drawing/2014/main" id="{D1869AD6-9A99-4845-906B-E9B605F22E11}"/>
              </a:ext>
            </a:extLst>
          </p:cNvPr>
          <p:cNvSpPr>
            <a:spLocks noGrp="1"/>
          </p:cNvSpPr>
          <p:nvPr>
            <p:ph type="sldNum" sz="quarter" idx="4"/>
          </p:nvPr>
        </p:nvSpPr>
        <p:spPr/>
        <p:txBody>
          <a:bodyPr/>
          <a:lstStyle/>
          <a:p>
            <a:r>
              <a:rPr lang="en-GB" dirty="0"/>
              <a:t> Page </a:t>
            </a:r>
            <a:fld id="{DE5D1233-5239-4928-95DA-D4D132976EA3}" type="slidenum">
              <a:rPr lang="en-GB" smtClean="0"/>
              <a:pPr/>
              <a:t>20</a:t>
            </a:fld>
            <a:endParaRPr lang="en-GB" dirty="0"/>
          </a:p>
        </p:txBody>
      </p:sp>
      <p:graphicFrame>
        <p:nvGraphicFramePr>
          <p:cNvPr id="13" name="Content Placeholder 8">
            <a:extLst>
              <a:ext uri="{FF2B5EF4-FFF2-40B4-BE49-F238E27FC236}">
                <a16:creationId xmlns:a16="http://schemas.microsoft.com/office/drawing/2014/main" id="{37128838-325D-4353-9637-22171D054491}"/>
              </a:ext>
            </a:extLst>
          </p:cNvPr>
          <p:cNvGraphicFramePr>
            <a:graphicFrameLocks noGrp="1"/>
          </p:cNvGraphicFramePr>
          <p:nvPr>
            <p:ph idx="1"/>
            <p:extLst>
              <p:ext uri="{D42A27DB-BD31-4B8C-83A1-F6EECF244321}">
                <p14:modId xmlns:p14="http://schemas.microsoft.com/office/powerpoint/2010/main" val="38977745"/>
              </p:ext>
            </p:extLst>
          </p:nvPr>
        </p:nvGraphicFramePr>
        <p:xfrm>
          <a:off x="499999" y="1143221"/>
          <a:ext cx="7326312" cy="2763608"/>
        </p:xfrm>
        <a:graphic>
          <a:graphicData uri="http://schemas.openxmlformats.org/drawingml/2006/table">
            <a:tbl>
              <a:tblPr>
                <a:tableStyleId>{5C22544A-7EE6-4342-B048-85BDC9FD1C3A}</a:tableStyleId>
              </a:tblPr>
              <a:tblGrid>
                <a:gridCol w="377825">
                  <a:extLst>
                    <a:ext uri="{9D8B030D-6E8A-4147-A177-3AD203B41FA5}">
                      <a16:colId xmlns:a16="http://schemas.microsoft.com/office/drawing/2014/main" val="3629233438"/>
                    </a:ext>
                  </a:extLst>
                </a:gridCol>
                <a:gridCol w="1351314">
                  <a:extLst>
                    <a:ext uri="{9D8B030D-6E8A-4147-A177-3AD203B41FA5}">
                      <a16:colId xmlns:a16="http://schemas.microsoft.com/office/drawing/2014/main" val="57581689"/>
                    </a:ext>
                  </a:extLst>
                </a:gridCol>
                <a:gridCol w="1652628">
                  <a:extLst>
                    <a:ext uri="{9D8B030D-6E8A-4147-A177-3AD203B41FA5}">
                      <a16:colId xmlns:a16="http://schemas.microsoft.com/office/drawing/2014/main" val="3773692344"/>
                    </a:ext>
                  </a:extLst>
                </a:gridCol>
                <a:gridCol w="1897462">
                  <a:extLst>
                    <a:ext uri="{9D8B030D-6E8A-4147-A177-3AD203B41FA5}">
                      <a16:colId xmlns:a16="http://schemas.microsoft.com/office/drawing/2014/main" val="2488247895"/>
                    </a:ext>
                  </a:extLst>
                </a:gridCol>
                <a:gridCol w="2047083">
                  <a:extLst>
                    <a:ext uri="{9D8B030D-6E8A-4147-A177-3AD203B41FA5}">
                      <a16:colId xmlns:a16="http://schemas.microsoft.com/office/drawing/2014/main" val="561834429"/>
                    </a:ext>
                  </a:extLst>
                </a:gridCol>
              </a:tblGrid>
              <a:tr h="204076">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No</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Monday Lab</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Monday Lecture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Wednesday Lecture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b="1" u="none" strike="noStrike" dirty="0">
                          <a:solidFill>
                            <a:schemeClr val="bg1"/>
                          </a:solidFill>
                          <a:effectLst/>
                          <a:latin typeface="Arial" panose="020B0604020202020204" pitchFamily="34" charset="0"/>
                          <a:cs typeface="Arial" panose="020B0604020202020204" pitchFamily="34" charset="0"/>
                        </a:rPr>
                        <a:t>Friday Tutorial</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3707062543"/>
                  </a:ext>
                </a:extLst>
              </a:tr>
              <a:tr h="408151">
                <a:tc>
                  <a:txBody>
                    <a:bodyPr/>
                    <a:lstStyle/>
                    <a:p>
                      <a:pPr algn="r" fontAlgn="b"/>
                      <a:r>
                        <a:rPr lang="en-GB" sz="2000" u="none" strike="noStrike">
                          <a:effectLst/>
                          <a:latin typeface="Arial" panose="020B0604020202020204" pitchFamily="34" charset="0"/>
                          <a:cs typeface="Arial" panose="020B0604020202020204" pitchFamily="34" charset="0"/>
                        </a:rPr>
                        <a:t>9</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Singleton Derek</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dirty="0">
                          <a:effectLst/>
                          <a:latin typeface="Arial" panose="020B0604020202020204" pitchFamily="34" charset="0"/>
                          <a:cs typeface="Arial" panose="020B0604020202020204" pitchFamily="34" charset="0"/>
                        </a:rPr>
                        <a:t>Advanced Testing Derek</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dirty="0">
                          <a:effectLst/>
                          <a:latin typeface="Arial" panose="020B0604020202020204" pitchFamily="34" charset="0"/>
                          <a:cs typeface="Arial" panose="020B0604020202020204" pitchFamily="34" charset="0"/>
                        </a:rPr>
                        <a:t>Decorator Pattern Stephen</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US" sz="2000" u="none" strike="noStrike">
                          <a:effectLst/>
                          <a:latin typeface="Arial" panose="020B0604020202020204" pitchFamily="34" charset="0"/>
                          <a:cs typeface="Arial" panose="020B0604020202020204" pitchFamily="34" charset="0"/>
                        </a:rPr>
                        <a:t>Class Test, Lab and questions</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3709844401"/>
                  </a:ext>
                </a:extLst>
              </a:tr>
              <a:tr h="408151">
                <a:tc>
                  <a:txBody>
                    <a:bodyPr/>
                    <a:lstStyle/>
                    <a:p>
                      <a:pPr algn="r" fontAlgn="b"/>
                      <a:r>
                        <a:rPr lang="en-GB" sz="2000" u="none" strike="noStrike" dirty="0">
                          <a:solidFill>
                            <a:schemeClr val="bg1"/>
                          </a:solidFill>
                          <a:effectLst/>
                          <a:latin typeface="Arial" panose="020B0604020202020204" pitchFamily="34" charset="0"/>
                          <a:cs typeface="Arial" panose="020B0604020202020204" pitchFamily="34" charset="0"/>
                        </a:rPr>
                        <a:t>10</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Decorator Pattern Stephen</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Coupling and Cohesion Derek</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GB" sz="2000" u="none" strike="noStrike" dirty="0">
                          <a:solidFill>
                            <a:schemeClr val="bg1"/>
                          </a:solidFill>
                          <a:effectLst/>
                          <a:latin typeface="Arial" panose="020B0604020202020204" pitchFamily="34" charset="0"/>
                          <a:cs typeface="Arial" panose="020B0604020202020204" pitchFamily="34" charset="0"/>
                        </a:rPr>
                        <a:t>Static Analysis Stephen</a:t>
                      </a:r>
                      <a:endParaRPr lang="en-GB"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tc>
                  <a:txBody>
                    <a:bodyPr/>
                    <a:lstStyle/>
                    <a:p>
                      <a:pPr algn="l" fontAlgn="b"/>
                      <a:r>
                        <a:rPr lang="en-US" sz="2000" u="none" strike="noStrike" dirty="0">
                          <a:solidFill>
                            <a:schemeClr val="bg1"/>
                          </a:solidFill>
                          <a:effectLst/>
                          <a:latin typeface="Arial" panose="020B0604020202020204" pitchFamily="34" charset="0"/>
                          <a:cs typeface="Arial" panose="020B0604020202020204" pitchFamily="34" charset="0"/>
                        </a:rPr>
                        <a:t>Class Test, Lab and questions</a:t>
                      </a:r>
                      <a:endParaRPr lang="en-US" sz="2000" b="0" i="0" u="none" strike="noStrike" dirty="0">
                        <a:solidFill>
                          <a:schemeClr val="bg1"/>
                        </a:solidFill>
                        <a:effectLst/>
                        <a:latin typeface="Arial" panose="020B0604020202020204" pitchFamily="34" charset="0"/>
                        <a:cs typeface="Arial" panose="020B0604020202020204" pitchFamily="34" charset="0"/>
                      </a:endParaRPr>
                    </a:p>
                  </a:txBody>
                  <a:tcPr marL="5102" marR="5102" marT="5102" marB="0" anchor="b">
                    <a:solidFill>
                      <a:schemeClr val="tx1">
                        <a:lumMod val="90000"/>
                        <a:lumOff val="10000"/>
                      </a:schemeClr>
                    </a:solidFill>
                  </a:tcPr>
                </a:tc>
                <a:extLst>
                  <a:ext uri="{0D108BD9-81ED-4DB2-BD59-A6C34878D82A}">
                    <a16:rowId xmlns:a16="http://schemas.microsoft.com/office/drawing/2014/main" val="2189849692"/>
                  </a:ext>
                </a:extLst>
              </a:tr>
              <a:tr h="408151">
                <a:tc>
                  <a:txBody>
                    <a:bodyPr/>
                    <a:lstStyle/>
                    <a:p>
                      <a:pPr algn="r" fontAlgn="b"/>
                      <a:r>
                        <a:rPr lang="en-GB" sz="2000" u="none" strike="noStrike">
                          <a:effectLst/>
                          <a:latin typeface="Arial" panose="020B0604020202020204" pitchFamily="34" charset="0"/>
                          <a:cs typeface="Arial" panose="020B0604020202020204" pitchFamily="34" charset="0"/>
                        </a:rPr>
                        <a:t>11</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Lab Exam Stephen</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Revision Derek</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a:effectLst/>
                          <a:latin typeface="Arial" panose="020B0604020202020204" pitchFamily="34" charset="0"/>
                          <a:cs typeface="Arial" panose="020B0604020202020204" pitchFamily="34" charset="0"/>
                        </a:rPr>
                        <a:t>Revision Stephen </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5102" marR="5102" marT="5102" marB="0" anchor="b"/>
                </a:tc>
                <a:tc>
                  <a:txBody>
                    <a:bodyPr/>
                    <a:lstStyle/>
                    <a:p>
                      <a:pPr algn="l" fontAlgn="b"/>
                      <a:r>
                        <a:rPr lang="en-GB" sz="2000" u="none" strike="noStrike" dirty="0">
                          <a:effectLst/>
                          <a:latin typeface="Arial" panose="020B0604020202020204" pitchFamily="34" charset="0"/>
                          <a:cs typeface="Arial" panose="020B0604020202020204" pitchFamily="34" charset="0"/>
                        </a:rPr>
                        <a:t>None</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5102" marR="5102" marT="5102" marB="0" anchor="b"/>
                </a:tc>
                <a:extLst>
                  <a:ext uri="{0D108BD9-81ED-4DB2-BD59-A6C34878D82A}">
                    <a16:rowId xmlns:a16="http://schemas.microsoft.com/office/drawing/2014/main" val="4018314705"/>
                  </a:ext>
                </a:extLst>
              </a:tr>
            </a:tbl>
          </a:graphicData>
        </a:graphic>
      </p:graphicFrame>
    </p:spTree>
    <p:extLst>
      <p:ext uri="{BB962C8B-B14F-4D97-AF65-F5344CB8AC3E}">
        <p14:creationId xmlns:p14="http://schemas.microsoft.com/office/powerpoint/2010/main" val="21709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872E6C1C-022D-484E-9BC9-5D4FE86EB090}"/>
              </a:ext>
            </a:extLst>
          </p:cNvPr>
          <p:cNvSpPr>
            <a:spLocks noGrp="1"/>
          </p:cNvSpPr>
          <p:nvPr>
            <p:ph idx="1"/>
          </p:nvPr>
        </p:nvSpPr>
        <p:spPr>
          <a:xfrm>
            <a:off x="539551" y="997571"/>
            <a:ext cx="7543745" cy="4333381"/>
          </a:xfrm>
        </p:spPr>
        <p:txBody>
          <a:bodyPr/>
          <a:lstStyle/>
          <a:p>
            <a:pPr marL="0" indent="0">
              <a:buNone/>
            </a:pPr>
            <a:endParaRPr lang="en-US" dirty="0"/>
          </a:p>
        </p:txBody>
      </p:sp>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273949" y="300016"/>
            <a:ext cx="6949835" cy="504055"/>
          </a:xfrm>
        </p:spPr>
        <p:txBody>
          <a:bodyPr>
            <a:normAutofit fontScale="90000"/>
          </a:bodyPr>
          <a:lstStyle/>
          <a:p>
            <a:r>
              <a:rPr lang="en-GB" dirty="0"/>
              <a:t>How to Learn</a:t>
            </a:r>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a:ln>
            <a:noFill/>
          </a:ln>
        </p:spPr>
        <p:txBody>
          <a:bodyPr/>
          <a:lstStyle/>
          <a:p>
            <a:r>
              <a:rPr lang="en-GB" dirty="0">
                <a:solidFill>
                  <a:schemeClr val="bg1"/>
                </a:solidFill>
              </a:rPr>
              <a:t> Page </a:t>
            </a:r>
            <a:fld id="{DE5D1233-5239-4928-95DA-D4D132976EA3}" type="slidenum">
              <a:rPr lang="en-GB" smtClean="0">
                <a:solidFill>
                  <a:schemeClr val="bg1"/>
                </a:solidFill>
              </a:rPr>
              <a:pPr/>
              <a:t>21</a:t>
            </a:fld>
            <a:endParaRPr lang="en-GB" dirty="0">
              <a:solidFill>
                <a:schemeClr val="bg1"/>
              </a:solidFill>
            </a:endParaRPr>
          </a:p>
        </p:txBody>
      </p:sp>
      <p:sp>
        <p:nvSpPr>
          <p:cNvPr id="20" name="Triangle 19">
            <a:extLst>
              <a:ext uri="{FF2B5EF4-FFF2-40B4-BE49-F238E27FC236}">
                <a16:creationId xmlns:a16="http://schemas.microsoft.com/office/drawing/2014/main" id="{9D376640-3F84-0847-93F6-F477F7549205}"/>
              </a:ext>
            </a:extLst>
          </p:cNvPr>
          <p:cNvSpPr/>
          <p:nvPr/>
        </p:nvSpPr>
        <p:spPr bwMode="auto">
          <a:xfrm>
            <a:off x="1862667" y="1258533"/>
            <a:ext cx="5414433" cy="3183467"/>
          </a:xfrm>
          <a:prstGeom prst="triangl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Arial" charset="0"/>
              <a:ea typeface="ＭＳ Ｐゴシック" charset="-128"/>
              <a:cs typeface="ＭＳ Ｐゴシック" charset="-128"/>
            </a:endParaRPr>
          </a:p>
        </p:txBody>
      </p:sp>
      <p:cxnSp>
        <p:nvCxnSpPr>
          <p:cNvPr id="22" name="Straight Connector 21">
            <a:extLst>
              <a:ext uri="{FF2B5EF4-FFF2-40B4-BE49-F238E27FC236}">
                <a16:creationId xmlns:a16="http://schemas.microsoft.com/office/drawing/2014/main" id="{6118D5BA-CB53-9144-B762-23D18E820944}"/>
              </a:ext>
            </a:extLst>
          </p:cNvPr>
          <p:cNvCxnSpPr/>
          <p:nvPr/>
        </p:nvCxnSpPr>
        <p:spPr bwMode="auto">
          <a:xfrm>
            <a:off x="4207933" y="1700917"/>
            <a:ext cx="745067"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7B78E129-EC1E-1545-B748-ACEF69A73478}"/>
              </a:ext>
            </a:extLst>
          </p:cNvPr>
          <p:cNvCxnSpPr>
            <a:cxnSpLocks/>
          </p:cNvCxnSpPr>
          <p:nvPr/>
        </p:nvCxnSpPr>
        <p:spPr bwMode="auto">
          <a:xfrm>
            <a:off x="3818467" y="2164890"/>
            <a:ext cx="1532466"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A82AE78-6645-1F42-A113-9E390A23688D}"/>
              </a:ext>
            </a:extLst>
          </p:cNvPr>
          <p:cNvCxnSpPr>
            <a:cxnSpLocks/>
          </p:cNvCxnSpPr>
          <p:nvPr/>
        </p:nvCxnSpPr>
        <p:spPr bwMode="auto">
          <a:xfrm>
            <a:off x="3412067" y="2628863"/>
            <a:ext cx="23368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3DCC313B-E323-5641-ABA8-5990C18BF051}"/>
              </a:ext>
            </a:extLst>
          </p:cNvPr>
          <p:cNvCxnSpPr>
            <a:cxnSpLocks/>
          </p:cNvCxnSpPr>
          <p:nvPr/>
        </p:nvCxnSpPr>
        <p:spPr bwMode="auto">
          <a:xfrm>
            <a:off x="3028950" y="3092836"/>
            <a:ext cx="30861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FF00933A-078A-9843-AA7C-87EFF80BF8B4}"/>
              </a:ext>
            </a:extLst>
          </p:cNvPr>
          <p:cNvCxnSpPr>
            <a:cxnSpLocks/>
          </p:cNvCxnSpPr>
          <p:nvPr/>
        </p:nvCxnSpPr>
        <p:spPr bwMode="auto">
          <a:xfrm>
            <a:off x="2624667" y="3556809"/>
            <a:ext cx="3894666"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E1781BA2-78CA-4547-BB44-B68BDE479DB3}"/>
              </a:ext>
            </a:extLst>
          </p:cNvPr>
          <p:cNvCxnSpPr>
            <a:cxnSpLocks/>
          </p:cNvCxnSpPr>
          <p:nvPr/>
        </p:nvCxnSpPr>
        <p:spPr bwMode="auto">
          <a:xfrm>
            <a:off x="2209799" y="4020783"/>
            <a:ext cx="4724401"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57" name="TextBox 56">
            <a:extLst>
              <a:ext uri="{FF2B5EF4-FFF2-40B4-BE49-F238E27FC236}">
                <a16:creationId xmlns:a16="http://schemas.microsoft.com/office/drawing/2014/main" id="{06EC06C6-5E5C-C24F-8D0C-D6E6ED13AD9B}"/>
              </a:ext>
            </a:extLst>
          </p:cNvPr>
          <p:cNvSpPr txBox="1"/>
          <p:nvPr/>
        </p:nvSpPr>
        <p:spPr>
          <a:xfrm>
            <a:off x="4193017" y="1444648"/>
            <a:ext cx="797013" cy="276999"/>
          </a:xfrm>
          <a:prstGeom prst="rect">
            <a:avLst/>
          </a:prstGeom>
          <a:noFill/>
          <a:ln>
            <a:solidFill>
              <a:schemeClr val="bg1"/>
            </a:solidFill>
          </a:ln>
        </p:spPr>
        <p:txBody>
          <a:bodyPr wrap="square" rtlCol="0">
            <a:spAutoFit/>
          </a:bodyPr>
          <a:lstStyle/>
          <a:p>
            <a:r>
              <a:rPr lang="en-US" sz="1200" dirty="0">
                <a:solidFill>
                  <a:schemeClr val="bg1"/>
                </a:solidFill>
              </a:rPr>
              <a:t>Listening</a:t>
            </a:r>
          </a:p>
        </p:txBody>
      </p:sp>
      <p:sp>
        <p:nvSpPr>
          <p:cNvPr id="58" name="TextBox 57">
            <a:extLst>
              <a:ext uri="{FF2B5EF4-FFF2-40B4-BE49-F238E27FC236}">
                <a16:creationId xmlns:a16="http://schemas.microsoft.com/office/drawing/2014/main" id="{5BDAEE07-9C52-9146-BBA3-78CC86924699}"/>
              </a:ext>
            </a:extLst>
          </p:cNvPr>
          <p:cNvSpPr txBox="1"/>
          <p:nvPr/>
        </p:nvSpPr>
        <p:spPr>
          <a:xfrm>
            <a:off x="4193017" y="1887891"/>
            <a:ext cx="753732" cy="276999"/>
          </a:xfrm>
          <a:prstGeom prst="rect">
            <a:avLst/>
          </a:prstGeom>
          <a:noFill/>
          <a:ln>
            <a:solidFill>
              <a:schemeClr val="bg1"/>
            </a:solidFill>
          </a:ln>
        </p:spPr>
        <p:txBody>
          <a:bodyPr wrap="none" rtlCol="0">
            <a:spAutoFit/>
          </a:bodyPr>
          <a:lstStyle/>
          <a:p>
            <a:r>
              <a:rPr lang="en-US" sz="1200" dirty="0">
                <a:solidFill>
                  <a:schemeClr val="bg1"/>
                </a:solidFill>
              </a:rPr>
              <a:t>Reading</a:t>
            </a:r>
          </a:p>
        </p:txBody>
      </p:sp>
      <p:sp>
        <p:nvSpPr>
          <p:cNvPr id="60" name="TextBox 59">
            <a:extLst>
              <a:ext uri="{FF2B5EF4-FFF2-40B4-BE49-F238E27FC236}">
                <a16:creationId xmlns:a16="http://schemas.microsoft.com/office/drawing/2014/main" id="{DB8BFE8C-987E-7A4C-AFC4-B0212F098D20}"/>
              </a:ext>
            </a:extLst>
          </p:cNvPr>
          <p:cNvSpPr txBox="1"/>
          <p:nvPr/>
        </p:nvSpPr>
        <p:spPr>
          <a:xfrm>
            <a:off x="3979016" y="2803204"/>
            <a:ext cx="1181734" cy="276999"/>
          </a:xfrm>
          <a:prstGeom prst="rect">
            <a:avLst/>
          </a:prstGeom>
          <a:noFill/>
          <a:ln>
            <a:solidFill>
              <a:schemeClr val="bg1"/>
            </a:solidFill>
          </a:ln>
        </p:spPr>
        <p:txBody>
          <a:bodyPr wrap="none" rtlCol="0">
            <a:spAutoFit/>
          </a:bodyPr>
          <a:lstStyle/>
          <a:p>
            <a:r>
              <a:rPr lang="en-US" sz="1200" dirty="0">
                <a:solidFill>
                  <a:schemeClr val="bg1"/>
                </a:solidFill>
              </a:rPr>
              <a:t>Demonstration</a:t>
            </a:r>
          </a:p>
        </p:txBody>
      </p:sp>
      <p:sp>
        <p:nvSpPr>
          <p:cNvPr id="62" name="TextBox 61">
            <a:extLst>
              <a:ext uri="{FF2B5EF4-FFF2-40B4-BE49-F238E27FC236}">
                <a16:creationId xmlns:a16="http://schemas.microsoft.com/office/drawing/2014/main" id="{E5FB7524-FA2C-7A46-9E2C-71F5F0668392}"/>
              </a:ext>
            </a:extLst>
          </p:cNvPr>
          <p:cNvSpPr txBox="1"/>
          <p:nvPr/>
        </p:nvSpPr>
        <p:spPr>
          <a:xfrm>
            <a:off x="4049324" y="2349569"/>
            <a:ext cx="1041119" cy="276999"/>
          </a:xfrm>
          <a:prstGeom prst="rect">
            <a:avLst/>
          </a:prstGeom>
          <a:noFill/>
          <a:ln>
            <a:solidFill>
              <a:schemeClr val="bg1"/>
            </a:solidFill>
          </a:ln>
        </p:spPr>
        <p:txBody>
          <a:bodyPr wrap="none" rtlCol="0">
            <a:spAutoFit/>
          </a:bodyPr>
          <a:lstStyle/>
          <a:p>
            <a:r>
              <a:rPr lang="en-US" sz="1200" dirty="0">
                <a:solidFill>
                  <a:schemeClr val="bg1"/>
                </a:solidFill>
              </a:rPr>
              <a:t>Audio-Visual</a:t>
            </a:r>
          </a:p>
        </p:txBody>
      </p:sp>
      <p:sp>
        <p:nvSpPr>
          <p:cNvPr id="63" name="TextBox 62">
            <a:extLst>
              <a:ext uri="{FF2B5EF4-FFF2-40B4-BE49-F238E27FC236}">
                <a16:creationId xmlns:a16="http://schemas.microsoft.com/office/drawing/2014/main" id="{9BBEA903-9EBF-8845-B8FB-9287AC8661A2}"/>
              </a:ext>
            </a:extLst>
          </p:cNvPr>
          <p:cNvSpPr txBox="1"/>
          <p:nvPr/>
        </p:nvSpPr>
        <p:spPr>
          <a:xfrm>
            <a:off x="3872416" y="3270848"/>
            <a:ext cx="1394934" cy="276999"/>
          </a:xfrm>
          <a:prstGeom prst="rect">
            <a:avLst/>
          </a:prstGeom>
          <a:noFill/>
          <a:ln>
            <a:solidFill>
              <a:schemeClr val="bg1"/>
            </a:solidFill>
          </a:ln>
        </p:spPr>
        <p:txBody>
          <a:bodyPr wrap="none" rtlCol="0">
            <a:spAutoFit/>
          </a:bodyPr>
          <a:lstStyle/>
          <a:p>
            <a:r>
              <a:rPr lang="en-US" sz="1200" dirty="0">
                <a:solidFill>
                  <a:schemeClr val="bg1"/>
                </a:solidFill>
              </a:rPr>
              <a:t>Group Discussion</a:t>
            </a:r>
          </a:p>
        </p:txBody>
      </p:sp>
      <p:sp>
        <p:nvSpPr>
          <p:cNvPr id="64" name="TextBox 63">
            <a:extLst>
              <a:ext uri="{FF2B5EF4-FFF2-40B4-BE49-F238E27FC236}">
                <a16:creationId xmlns:a16="http://schemas.microsoft.com/office/drawing/2014/main" id="{019E4513-AFD2-3D41-BC5C-E0A785B1F53E}"/>
              </a:ext>
            </a:extLst>
          </p:cNvPr>
          <p:cNvSpPr txBox="1"/>
          <p:nvPr/>
        </p:nvSpPr>
        <p:spPr>
          <a:xfrm>
            <a:off x="3876424" y="3730317"/>
            <a:ext cx="1386918" cy="276999"/>
          </a:xfrm>
          <a:prstGeom prst="rect">
            <a:avLst/>
          </a:prstGeom>
          <a:noFill/>
          <a:ln>
            <a:solidFill>
              <a:schemeClr val="bg1"/>
            </a:solidFill>
          </a:ln>
        </p:spPr>
        <p:txBody>
          <a:bodyPr wrap="none" rtlCol="0">
            <a:spAutoFit/>
          </a:bodyPr>
          <a:lstStyle/>
          <a:p>
            <a:r>
              <a:rPr lang="en-US" sz="1200" dirty="0">
                <a:solidFill>
                  <a:schemeClr val="bg1"/>
                </a:solidFill>
              </a:rPr>
              <a:t>Practice by Doing</a:t>
            </a:r>
          </a:p>
        </p:txBody>
      </p:sp>
      <p:sp>
        <p:nvSpPr>
          <p:cNvPr id="65" name="TextBox 64">
            <a:extLst>
              <a:ext uri="{FF2B5EF4-FFF2-40B4-BE49-F238E27FC236}">
                <a16:creationId xmlns:a16="http://schemas.microsoft.com/office/drawing/2014/main" id="{4DF44434-E17D-EA4B-A29C-E58AD12E48BB}"/>
              </a:ext>
            </a:extLst>
          </p:cNvPr>
          <p:cNvSpPr txBox="1"/>
          <p:nvPr/>
        </p:nvSpPr>
        <p:spPr>
          <a:xfrm>
            <a:off x="3874610" y="4152456"/>
            <a:ext cx="1302536" cy="276999"/>
          </a:xfrm>
          <a:prstGeom prst="rect">
            <a:avLst/>
          </a:prstGeom>
          <a:noFill/>
          <a:ln>
            <a:solidFill>
              <a:schemeClr val="bg1"/>
            </a:solidFill>
          </a:ln>
        </p:spPr>
        <p:txBody>
          <a:bodyPr wrap="none" rtlCol="0">
            <a:spAutoFit/>
          </a:bodyPr>
          <a:lstStyle/>
          <a:p>
            <a:r>
              <a:rPr lang="en-US" sz="1200" dirty="0">
                <a:solidFill>
                  <a:schemeClr val="bg1"/>
                </a:solidFill>
              </a:rPr>
              <a:t>Teaching Others</a:t>
            </a:r>
          </a:p>
        </p:txBody>
      </p:sp>
      <p:sp>
        <p:nvSpPr>
          <p:cNvPr id="66" name="TextBox 65">
            <a:extLst>
              <a:ext uri="{FF2B5EF4-FFF2-40B4-BE49-F238E27FC236}">
                <a16:creationId xmlns:a16="http://schemas.microsoft.com/office/drawing/2014/main" id="{30DC98E1-9E6F-7E4A-84E4-5CD4A97CFDA0}"/>
              </a:ext>
            </a:extLst>
          </p:cNvPr>
          <p:cNvSpPr txBox="1"/>
          <p:nvPr/>
        </p:nvSpPr>
        <p:spPr>
          <a:xfrm>
            <a:off x="719973" y="1188968"/>
            <a:ext cx="2308977" cy="707886"/>
          </a:xfrm>
          <a:prstGeom prst="rect">
            <a:avLst/>
          </a:prstGeom>
          <a:noFill/>
          <a:ln>
            <a:solidFill>
              <a:schemeClr val="bg1"/>
            </a:solidFill>
          </a:ln>
        </p:spPr>
        <p:txBody>
          <a:bodyPr wrap="square" rtlCol="0">
            <a:spAutoFit/>
          </a:bodyPr>
          <a:lstStyle/>
          <a:p>
            <a:r>
              <a:rPr lang="en-US" sz="2000" dirty="0">
                <a:solidFill>
                  <a:schemeClr val="bg1"/>
                </a:solidFill>
              </a:rPr>
              <a:t>Average Retention Rate</a:t>
            </a:r>
          </a:p>
        </p:txBody>
      </p:sp>
      <p:sp>
        <p:nvSpPr>
          <p:cNvPr id="67" name="TextBox 66">
            <a:extLst>
              <a:ext uri="{FF2B5EF4-FFF2-40B4-BE49-F238E27FC236}">
                <a16:creationId xmlns:a16="http://schemas.microsoft.com/office/drawing/2014/main" id="{3480532E-0D9E-B94F-9921-5F1DA1C594EB}"/>
              </a:ext>
            </a:extLst>
          </p:cNvPr>
          <p:cNvSpPr txBox="1"/>
          <p:nvPr/>
        </p:nvSpPr>
        <p:spPr>
          <a:xfrm>
            <a:off x="4966938" y="1445909"/>
            <a:ext cx="405880" cy="276999"/>
          </a:xfrm>
          <a:prstGeom prst="rect">
            <a:avLst/>
          </a:prstGeom>
          <a:noFill/>
          <a:ln>
            <a:solidFill>
              <a:schemeClr val="bg1"/>
            </a:solidFill>
          </a:ln>
        </p:spPr>
        <p:txBody>
          <a:bodyPr wrap="none" rtlCol="0">
            <a:spAutoFit/>
          </a:bodyPr>
          <a:lstStyle/>
          <a:p>
            <a:r>
              <a:rPr lang="en-US" sz="1200" dirty="0">
                <a:solidFill>
                  <a:schemeClr val="bg1"/>
                </a:solidFill>
              </a:rPr>
              <a:t>5%</a:t>
            </a:r>
          </a:p>
        </p:txBody>
      </p:sp>
      <p:sp>
        <p:nvSpPr>
          <p:cNvPr id="68" name="TextBox 67">
            <a:extLst>
              <a:ext uri="{FF2B5EF4-FFF2-40B4-BE49-F238E27FC236}">
                <a16:creationId xmlns:a16="http://schemas.microsoft.com/office/drawing/2014/main" id="{567620F1-94D2-1948-9814-E049F7E33A21}"/>
              </a:ext>
            </a:extLst>
          </p:cNvPr>
          <p:cNvSpPr txBox="1"/>
          <p:nvPr/>
        </p:nvSpPr>
        <p:spPr>
          <a:xfrm>
            <a:off x="5319603" y="1896854"/>
            <a:ext cx="490840" cy="276999"/>
          </a:xfrm>
          <a:prstGeom prst="rect">
            <a:avLst/>
          </a:prstGeom>
          <a:noFill/>
          <a:ln>
            <a:solidFill>
              <a:schemeClr val="bg1"/>
            </a:solidFill>
          </a:ln>
        </p:spPr>
        <p:txBody>
          <a:bodyPr wrap="none" rtlCol="0">
            <a:spAutoFit/>
          </a:bodyPr>
          <a:lstStyle/>
          <a:p>
            <a:r>
              <a:rPr lang="en-US" sz="1200" dirty="0">
                <a:solidFill>
                  <a:schemeClr val="bg1"/>
                </a:solidFill>
              </a:rPr>
              <a:t>10%</a:t>
            </a:r>
          </a:p>
        </p:txBody>
      </p:sp>
      <p:sp>
        <p:nvSpPr>
          <p:cNvPr id="69" name="TextBox 68">
            <a:extLst>
              <a:ext uri="{FF2B5EF4-FFF2-40B4-BE49-F238E27FC236}">
                <a16:creationId xmlns:a16="http://schemas.microsoft.com/office/drawing/2014/main" id="{744927C9-00F5-4945-86D0-9984BF03DC50}"/>
              </a:ext>
            </a:extLst>
          </p:cNvPr>
          <p:cNvSpPr txBox="1"/>
          <p:nvPr/>
        </p:nvSpPr>
        <p:spPr>
          <a:xfrm>
            <a:off x="5688721" y="2309033"/>
            <a:ext cx="490840" cy="276999"/>
          </a:xfrm>
          <a:prstGeom prst="rect">
            <a:avLst/>
          </a:prstGeom>
          <a:noFill/>
          <a:ln>
            <a:solidFill>
              <a:schemeClr val="bg1"/>
            </a:solidFill>
          </a:ln>
        </p:spPr>
        <p:txBody>
          <a:bodyPr wrap="none" rtlCol="0">
            <a:spAutoFit/>
          </a:bodyPr>
          <a:lstStyle/>
          <a:p>
            <a:r>
              <a:rPr lang="en-US" sz="1200" dirty="0">
                <a:solidFill>
                  <a:schemeClr val="bg1"/>
                </a:solidFill>
              </a:rPr>
              <a:t>20%</a:t>
            </a:r>
          </a:p>
        </p:txBody>
      </p:sp>
      <p:sp>
        <p:nvSpPr>
          <p:cNvPr id="70" name="TextBox 69">
            <a:extLst>
              <a:ext uri="{FF2B5EF4-FFF2-40B4-BE49-F238E27FC236}">
                <a16:creationId xmlns:a16="http://schemas.microsoft.com/office/drawing/2014/main" id="{22145322-0BB7-FD45-B62C-14F43B5A19A3}"/>
              </a:ext>
            </a:extLst>
          </p:cNvPr>
          <p:cNvSpPr txBox="1"/>
          <p:nvPr/>
        </p:nvSpPr>
        <p:spPr>
          <a:xfrm>
            <a:off x="6015985" y="2760914"/>
            <a:ext cx="490840" cy="276999"/>
          </a:xfrm>
          <a:prstGeom prst="rect">
            <a:avLst/>
          </a:prstGeom>
          <a:noFill/>
          <a:ln>
            <a:solidFill>
              <a:schemeClr val="bg1"/>
            </a:solidFill>
          </a:ln>
        </p:spPr>
        <p:txBody>
          <a:bodyPr wrap="none" rtlCol="0">
            <a:spAutoFit/>
          </a:bodyPr>
          <a:lstStyle/>
          <a:p>
            <a:r>
              <a:rPr lang="en-US" sz="1200" dirty="0">
                <a:solidFill>
                  <a:schemeClr val="bg1"/>
                </a:solidFill>
              </a:rPr>
              <a:t>30%</a:t>
            </a:r>
          </a:p>
        </p:txBody>
      </p:sp>
      <p:sp>
        <p:nvSpPr>
          <p:cNvPr id="71" name="TextBox 70">
            <a:extLst>
              <a:ext uri="{FF2B5EF4-FFF2-40B4-BE49-F238E27FC236}">
                <a16:creationId xmlns:a16="http://schemas.microsoft.com/office/drawing/2014/main" id="{36FD3DC1-4365-3842-A192-3C4FE23EE959}"/>
              </a:ext>
            </a:extLst>
          </p:cNvPr>
          <p:cNvSpPr txBox="1"/>
          <p:nvPr/>
        </p:nvSpPr>
        <p:spPr>
          <a:xfrm>
            <a:off x="6445151" y="3256226"/>
            <a:ext cx="490840" cy="276999"/>
          </a:xfrm>
          <a:prstGeom prst="rect">
            <a:avLst/>
          </a:prstGeom>
          <a:noFill/>
          <a:ln>
            <a:solidFill>
              <a:schemeClr val="bg1"/>
            </a:solidFill>
          </a:ln>
        </p:spPr>
        <p:txBody>
          <a:bodyPr wrap="none" rtlCol="0">
            <a:spAutoFit/>
          </a:bodyPr>
          <a:lstStyle/>
          <a:p>
            <a:r>
              <a:rPr lang="en-US" sz="1200" dirty="0">
                <a:solidFill>
                  <a:schemeClr val="bg1"/>
                </a:solidFill>
              </a:rPr>
              <a:t>50%</a:t>
            </a:r>
          </a:p>
        </p:txBody>
      </p:sp>
      <p:sp>
        <p:nvSpPr>
          <p:cNvPr id="72" name="TextBox 71">
            <a:extLst>
              <a:ext uri="{FF2B5EF4-FFF2-40B4-BE49-F238E27FC236}">
                <a16:creationId xmlns:a16="http://schemas.microsoft.com/office/drawing/2014/main" id="{15AB3C46-6C6B-614F-8B6C-EC96D8A617DC}"/>
              </a:ext>
            </a:extLst>
          </p:cNvPr>
          <p:cNvSpPr txBox="1"/>
          <p:nvPr/>
        </p:nvSpPr>
        <p:spPr>
          <a:xfrm>
            <a:off x="6840717" y="3682349"/>
            <a:ext cx="490840" cy="276999"/>
          </a:xfrm>
          <a:prstGeom prst="rect">
            <a:avLst/>
          </a:prstGeom>
          <a:noFill/>
          <a:ln>
            <a:solidFill>
              <a:schemeClr val="bg1"/>
            </a:solidFill>
          </a:ln>
        </p:spPr>
        <p:txBody>
          <a:bodyPr wrap="none" rtlCol="0">
            <a:spAutoFit/>
          </a:bodyPr>
          <a:lstStyle/>
          <a:p>
            <a:r>
              <a:rPr lang="en-US" sz="1200" dirty="0">
                <a:solidFill>
                  <a:schemeClr val="bg1"/>
                </a:solidFill>
              </a:rPr>
              <a:t>75%</a:t>
            </a:r>
          </a:p>
        </p:txBody>
      </p:sp>
      <p:sp>
        <p:nvSpPr>
          <p:cNvPr id="73" name="TextBox 72">
            <a:extLst>
              <a:ext uri="{FF2B5EF4-FFF2-40B4-BE49-F238E27FC236}">
                <a16:creationId xmlns:a16="http://schemas.microsoft.com/office/drawing/2014/main" id="{5E8313A6-AF64-E746-AEF9-4B58BB2D4759}"/>
              </a:ext>
            </a:extLst>
          </p:cNvPr>
          <p:cNvSpPr txBox="1"/>
          <p:nvPr/>
        </p:nvSpPr>
        <p:spPr>
          <a:xfrm>
            <a:off x="7104498" y="4143500"/>
            <a:ext cx="490840" cy="276999"/>
          </a:xfrm>
          <a:prstGeom prst="rect">
            <a:avLst/>
          </a:prstGeom>
          <a:noFill/>
          <a:ln>
            <a:solidFill>
              <a:schemeClr val="bg1"/>
            </a:solidFill>
          </a:ln>
        </p:spPr>
        <p:txBody>
          <a:bodyPr wrap="none" rtlCol="0">
            <a:spAutoFit/>
          </a:bodyPr>
          <a:lstStyle/>
          <a:p>
            <a:r>
              <a:rPr lang="en-US" sz="1200" dirty="0">
                <a:solidFill>
                  <a:schemeClr val="bg1"/>
                </a:solidFill>
              </a:rPr>
              <a:t>90%</a:t>
            </a:r>
          </a:p>
        </p:txBody>
      </p:sp>
      <p:sp>
        <p:nvSpPr>
          <p:cNvPr id="75" name="TextBox 74">
            <a:extLst>
              <a:ext uri="{FF2B5EF4-FFF2-40B4-BE49-F238E27FC236}">
                <a16:creationId xmlns:a16="http://schemas.microsoft.com/office/drawing/2014/main" id="{514061EF-B977-1643-89DC-7E241A760E3A}"/>
              </a:ext>
            </a:extLst>
          </p:cNvPr>
          <p:cNvSpPr txBox="1"/>
          <p:nvPr/>
        </p:nvSpPr>
        <p:spPr>
          <a:xfrm>
            <a:off x="3665362" y="4564243"/>
            <a:ext cx="4046717" cy="523220"/>
          </a:xfrm>
          <a:prstGeom prst="rect">
            <a:avLst/>
          </a:prstGeom>
          <a:noFill/>
          <a:ln>
            <a:noFill/>
          </a:ln>
        </p:spPr>
        <p:txBody>
          <a:bodyPr wrap="square" rtlCol="0">
            <a:spAutoFit/>
          </a:bodyPr>
          <a:lstStyle/>
          <a:p>
            <a:r>
              <a:rPr lang="en-GB" sz="1400" dirty="0">
                <a:solidFill>
                  <a:schemeClr val="bg1"/>
                </a:solidFill>
              </a:rPr>
              <a:t>National Training Laboratories</a:t>
            </a:r>
            <a:br>
              <a:rPr lang="en-GB" sz="1400" dirty="0">
                <a:solidFill>
                  <a:schemeClr val="bg1"/>
                </a:solidFill>
              </a:rPr>
            </a:br>
            <a:r>
              <a:rPr lang="en-GB" sz="1400" dirty="0">
                <a:solidFill>
                  <a:schemeClr val="bg1"/>
                </a:solidFill>
              </a:rPr>
              <a:t>Bethel, Maine</a:t>
            </a:r>
            <a:endParaRPr lang="en-US" sz="1400" dirty="0">
              <a:solidFill>
                <a:schemeClr val="bg1"/>
              </a:solidFill>
            </a:endParaRPr>
          </a:p>
        </p:txBody>
      </p:sp>
    </p:spTree>
    <p:extLst>
      <p:ext uri="{BB962C8B-B14F-4D97-AF65-F5344CB8AC3E}">
        <p14:creationId xmlns:p14="http://schemas.microsoft.com/office/powerpoint/2010/main" val="66711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5">
                                            <p:txEl>
                                              <p:pRg st="0" end="0"/>
                                            </p:txEl>
                                          </p:spTgt>
                                        </p:tgtEl>
                                        <p:attrNameLst>
                                          <p:attrName>style.visibility</p:attrName>
                                        </p:attrNameLst>
                                      </p:cBhvr>
                                      <p:to>
                                        <p:strVal val="visible"/>
                                      </p:to>
                                    </p:set>
                                    <p:animEffect transition="in" filter="fade">
                                      <p:cBhvr>
                                        <p:cTn id="11" dur="500"/>
                                        <p:tgtEl>
                                          <p:spTgt spid="75">
                                            <p:txEl>
                                              <p:pRg st="0" end="0"/>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par>
                          <p:cTn id="96" fill="hold">
                            <p:stCondLst>
                              <p:cond delay="500"/>
                            </p:stCondLst>
                            <p:childTnLst>
                              <p:par>
                                <p:cTn id="97" presetID="10"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fade">
                                      <p:cBhvr>
                                        <p:cTn id="10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7" grpId="0" animBg="1"/>
      <p:bldP spid="58" grpId="0" animBg="1"/>
      <p:bldP spid="60" grpId="0" animBg="1"/>
      <p:bldP spid="62" grpId="0" animBg="1"/>
      <p:bldP spid="63" grpId="0" animBg="1"/>
      <p:bldP spid="64" grpId="0" animBg="1"/>
      <p:bldP spid="65" grpId="0" animBg="1"/>
      <p:bldP spid="67" grpId="0" animBg="1"/>
      <p:bldP spid="68" grpId="0" animBg="1"/>
      <p:bldP spid="69" grpId="0" animBg="1"/>
      <p:bldP spid="70" grpId="0" animBg="1"/>
      <p:bldP spid="71" grpId="0" animBg="1"/>
      <p:bldP spid="72" grpId="0" animBg="1"/>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291731" y="368060"/>
            <a:ext cx="6949835" cy="504055"/>
          </a:xfrm>
        </p:spPr>
        <p:txBody>
          <a:bodyPr>
            <a:normAutofit fontScale="90000"/>
          </a:bodyPr>
          <a:lstStyle/>
          <a:p>
            <a:r>
              <a:rPr lang="en-GB" dirty="0"/>
              <a:t>How to Learn</a:t>
            </a:r>
          </a:p>
        </p:txBody>
      </p:sp>
      <p:sp>
        <p:nvSpPr>
          <p:cNvPr id="3" name="Content Placeholder 2">
            <a:extLst>
              <a:ext uri="{FF2B5EF4-FFF2-40B4-BE49-F238E27FC236}">
                <a16:creationId xmlns:a16="http://schemas.microsoft.com/office/drawing/2014/main" id="{811E443F-0096-4FC1-B4EB-6024FD8A8208}"/>
              </a:ext>
            </a:extLst>
          </p:cNvPr>
          <p:cNvSpPr>
            <a:spLocks noGrp="1"/>
          </p:cNvSpPr>
          <p:nvPr>
            <p:ph idx="1"/>
          </p:nvPr>
        </p:nvSpPr>
        <p:spPr>
          <a:xfrm>
            <a:off x="539551" y="1172197"/>
            <a:ext cx="7607753" cy="3519621"/>
          </a:xfrm>
        </p:spPr>
        <p:txBody>
          <a:bodyPr/>
          <a:lstStyle/>
          <a:p>
            <a:r>
              <a:rPr lang="en-GB" dirty="0"/>
              <a:t>Sharing ideas with each other</a:t>
            </a:r>
          </a:p>
          <a:p>
            <a:r>
              <a:rPr lang="en-GB" dirty="0"/>
              <a:t>Learning from each others experiences</a:t>
            </a:r>
          </a:p>
          <a:p>
            <a:r>
              <a:rPr lang="en-GB" dirty="0"/>
              <a:t>Discussing &amp; Demonstrating to each other</a:t>
            </a:r>
          </a:p>
          <a:p>
            <a:r>
              <a:rPr lang="en-GB" dirty="0"/>
              <a:t>Teaching each other</a:t>
            </a:r>
          </a:p>
          <a:p>
            <a:r>
              <a:rPr lang="en-GB" dirty="0"/>
              <a:t>Creating a community of practice, getting to know each other </a:t>
            </a:r>
          </a:p>
          <a:p>
            <a:r>
              <a:rPr lang="en-GB" dirty="0"/>
              <a:t>Please discuss what to use as a community MS Teams, WhatsApp, etc</a:t>
            </a:r>
          </a:p>
          <a:p>
            <a:pPr marL="285750" indent="-285750">
              <a:buFont typeface="Arial" panose="020B0604020202020204" pitchFamily="34" charset="0"/>
              <a:buChar char="•"/>
            </a:pPr>
            <a:endParaRPr lang="en-GB" dirty="0"/>
          </a:p>
          <a:p>
            <a:pPr marL="857250" lvl="2" indent="-285750">
              <a:buFont typeface="Arial" panose="020B0604020202020204" pitchFamily="34" charset="0"/>
              <a:buChar char="•"/>
            </a:pPr>
            <a:endParaRPr lang="en-GB" dirty="0"/>
          </a:p>
          <a:p>
            <a:endParaRPr lang="en-GB" dirty="0"/>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p:txBody>
          <a:bodyPr/>
          <a:lstStyle/>
          <a:p>
            <a:r>
              <a:rPr lang="en-GB" dirty="0"/>
              <a:t> Page </a:t>
            </a:r>
            <a:fld id="{DE5D1233-5239-4928-95DA-D4D132976EA3}" type="slidenum">
              <a:rPr lang="en-GB" smtClean="0"/>
              <a:pPr/>
              <a:t>22</a:t>
            </a:fld>
            <a:endParaRPr lang="en-GB" dirty="0"/>
          </a:p>
        </p:txBody>
      </p:sp>
    </p:spTree>
    <p:extLst>
      <p:ext uri="{BB962C8B-B14F-4D97-AF65-F5344CB8AC3E}">
        <p14:creationId xmlns:p14="http://schemas.microsoft.com/office/powerpoint/2010/main" val="106448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4560-DAB2-F248-B535-C2C9D43DCCC0}"/>
              </a:ext>
            </a:extLst>
          </p:cNvPr>
          <p:cNvSpPr>
            <a:spLocks noGrp="1"/>
          </p:cNvSpPr>
          <p:nvPr>
            <p:ph type="title"/>
          </p:nvPr>
        </p:nvSpPr>
        <p:spPr>
          <a:xfrm>
            <a:off x="2364883" y="303730"/>
            <a:ext cx="6525371" cy="504055"/>
          </a:xfrm>
        </p:spPr>
        <p:txBody>
          <a:bodyPr>
            <a:normAutofit fontScale="90000"/>
          </a:bodyPr>
          <a:lstStyle/>
          <a:p>
            <a:r>
              <a:rPr lang="en-US" dirty="0"/>
              <a:t>Chair</a:t>
            </a:r>
          </a:p>
        </p:txBody>
      </p:sp>
      <p:sp>
        <p:nvSpPr>
          <p:cNvPr id="3" name="Content Placeholder 2">
            <a:extLst>
              <a:ext uri="{FF2B5EF4-FFF2-40B4-BE49-F238E27FC236}">
                <a16:creationId xmlns:a16="http://schemas.microsoft.com/office/drawing/2014/main" id="{7CBD207A-3A13-A643-A94F-1855075A06C4}"/>
              </a:ext>
            </a:extLst>
          </p:cNvPr>
          <p:cNvSpPr>
            <a:spLocks noGrp="1"/>
          </p:cNvSpPr>
          <p:nvPr>
            <p:ph idx="1"/>
          </p:nvPr>
        </p:nvSpPr>
        <p:spPr>
          <a:xfrm>
            <a:off x="539551" y="1172197"/>
            <a:ext cx="7626041" cy="3519621"/>
          </a:xfrm>
        </p:spPr>
        <p:txBody>
          <a:bodyPr/>
          <a:lstStyle/>
          <a:p>
            <a:r>
              <a:rPr lang="en-GB" dirty="0"/>
              <a:t>To lead the group through the discussion</a:t>
            </a:r>
          </a:p>
          <a:p>
            <a:r>
              <a:rPr lang="en-GB" dirty="0"/>
              <a:t>To ensure equal participation of all group members</a:t>
            </a:r>
          </a:p>
          <a:p>
            <a:r>
              <a:rPr lang="en-GB" dirty="0"/>
              <a:t>To maintain good group dynamics</a:t>
            </a:r>
          </a:p>
          <a:p>
            <a:r>
              <a:rPr lang="en-GB" dirty="0"/>
              <a:t>To keep time</a:t>
            </a:r>
          </a:p>
          <a:p>
            <a:r>
              <a:rPr lang="en-GB" dirty="0"/>
              <a:t>To ensure the group sticks to the task at hand</a:t>
            </a:r>
          </a:p>
          <a:p>
            <a:r>
              <a:rPr lang="en-GB" dirty="0"/>
              <a:t>To check if the scribe records the points raised in the discussion</a:t>
            </a:r>
          </a:p>
        </p:txBody>
      </p:sp>
      <p:sp>
        <p:nvSpPr>
          <p:cNvPr id="5" name="Slide Number Placeholder 4">
            <a:extLst>
              <a:ext uri="{FF2B5EF4-FFF2-40B4-BE49-F238E27FC236}">
                <a16:creationId xmlns:a16="http://schemas.microsoft.com/office/drawing/2014/main" id="{FA06F86F-CDDB-304E-8DBC-6E13950633DE}"/>
              </a:ext>
            </a:extLst>
          </p:cNvPr>
          <p:cNvSpPr>
            <a:spLocks noGrp="1"/>
          </p:cNvSpPr>
          <p:nvPr>
            <p:ph type="sldNum" sz="quarter" idx="4"/>
          </p:nvPr>
        </p:nvSpPr>
        <p:spPr/>
        <p:txBody>
          <a:bodyPr/>
          <a:lstStyle/>
          <a:p>
            <a:r>
              <a:rPr lang="en-GB" dirty="0"/>
              <a:t> Page </a:t>
            </a:r>
            <a:fld id="{DE5D1233-5239-4928-95DA-D4D132976EA3}" type="slidenum">
              <a:rPr lang="en-GB" smtClean="0"/>
              <a:pPr/>
              <a:t>23</a:t>
            </a:fld>
            <a:endParaRPr lang="en-GB" dirty="0"/>
          </a:p>
        </p:txBody>
      </p:sp>
    </p:spTree>
    <p:extLst>
      <p:ext uri="{BB962C8B-B14F-4D97-AF65-F5344CB8AC3E}">
        <p14:creationId xmlns:p14="http://schemas.microsoft.com/office/powerpoint/2010/main" val="558006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4560-DAB2-F248-B535-C2C9D43DCCC0}"/>
              </a:ext>
            </a:extLst>
          </p:cNvPr>
          <p:cNvSpPr>
            <a:spLocks noGrp="1"/>
          </p:cNvSpPr>
          <p:nvPr>
            <p:ph type="title"/>
          </p:nvPr>
        </p:nvSpPr>
        <p:spPr>
          <a:xfrm>
            <a:off x="2337451" y="303730"/>
            <a:ext cx="6525371" cy="504055"/>
          </a:xfrm>
        </p:spPr>
        <p:txBody>
          <a:bodyPr>
            <a:normAutofit fontScale="90000"/>
          </a:bodyPr>
          <a:lstStyle/>
          <a:p>
            <a:r>
              <a:rPr lang="en-US" dirty="0"/>
              <a:t>Scribe</a:t>
            </a:r>
          </a:p>
        </p:txBody>
      </p:sp>
      <p:sp>
        <p:nvSpPr>
          <p:cNvPr id="3" name="Content Placeholder 2">
            <a:extLst>
              <a:ext uri="{FF2B5EF4-FFF2-40B4-BE49-F238E27FC236}">
                <a16:creationId xmlns:a16="http://schemas.microsoft.com/office/drawing/2014/main" id="{7CBD207A-3A13-A643-A94F-1855075A06C4}"/>
              </a:ext>
            </a:extLst>
          </p:cNvPr>
          <p:cNvSpPr>
            <a:spLocks noGrp="1"/>
          </p:cNvSpPr>
          <p:nvPr>
            <p:ph idx="1"/>
          </p:nvPr>
        </p:nvSpPr>
        <p:spPr>
          <a:xfrm>
            <a:off x="539551" y="1172197"/>
            <a:ext cx="7626041" cy="3519621"/>
          </a:xfrm>
        </p:spPr>
        <p:txBody>
          <a:bodyPr/>
          <a:lstStyle/>
          <a:p>
            <a:r>
              <a:rPr lang="en-GB" dirty="0"/>
              <a:t>To record points raised by the group</a:t>
            </a:r>
          </a:p>
          <a:p>
            <a:r>
              <a:rPr lang="en-GB" dirty="0"/>
              <a:t>To help the group order their thoughts</a:t>
            </a:r>
          </a:p>
          <a:p>
            <a:r>
              <a:rPr lang="en-GB" dirty="0"/>
              <a:t>To participate in the group discussion</a:t>
            </a:r>
          </a:p>
        </p:txBody>
      </p:sp>
      <p:sp>
        <p:nvSpPr>
          <p:cNvPr id="5" name="Slide Number Placeholder 4">
            <a:extLst>
              <a:ext uri="{FF2B5EF4-FFF2-40B4-BE49-F238E27FC236}">
                <a16:creationId xmlns:a16="http://schemas.microsoft.com/office/drawing/2014/main" id="{FA06F86F-CDDB-304E-8DBC-6E13950633DE}"/>
              </a:ext>
            </a:extLst>
          </p:cNvPr>
          <p:cNvSpPr>
            <a:spLocks noGrp="1"/>
          </p:cNvSpPr>
          <p:nvPr>
            <p:ph type="sldNum" sz="quarter" idx="4"/>
          </p:nvPr>
        </p:nvSpPr>
        <p:spPr/>
        <p:txBody>
          <a:bodyPr/>
          <a:lstStyle/>
          <a:p>
            <a:r>
              <a:rPr lang="en-GB" dirty="0"/>
              <a:t> Page </a:t>
            </a:r>
            <a:fld id="{DE5D1233-5239-4928-95DA-D4D132976EA3}" type="slidenum">
              <a:rPr lang="en-GB" smtClean="0"/>
              <a:pPr/>
              <a:t>24</a:t>
            </a:fld>
            <a:endParaRPr lang="en-GB" dirty="0"/>
          </a:p>
        </p:txBody>
      </p:sp>
    </p:spTree>
    <p:extLst>
      <p:ext uri="{BB962C8B-B14F-4D97-AF65-F5344CB8AC3E}">
        <p14:creationId xmlns:p14="http://schemas.microsoft.com/office/powerpoint/2010/main" val="160560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4560-DAB2-F248-B535-C2C9D43DCCC0}"/>
              </a:ext>
            </a:extLst>
          </p:cNvPr>
          <p:cNvSpPr>
            <a:spLocks noGrp="1"/>
          </p:cNvSpPr>
          <p:nvPr>
            <p:ph type="title"/>
          </p:nvPr>
        </p:nvSpPr>
        <p:spPr>
          <a:xfrm>
            <a:off x="2291731" y="303730"/>
            <a:ext cx="6525371" cy="504055"/>
          </a:xfrm>
        </p:spPr>
        <p:txBody>
          <a:bodyPr>
            <a:normAutofit fontScale="90000"/>
          </a:bodyPr>
          <a:lstStyle/>
          <a:p>
            <a:r>
              <a:rPr lang="en-US" dirty="0"/>
              <a:t>Intended Learning Outcomes</a:t>
            </a:r>
          </a:p>
        </p:txBody>
      </p:sp>
      <p:sp>
        <p:nvSpPr>
          <p:cNvPr id="3" name="Content Placeholder 2">
            <a:extLst>
              <a:ext uri="{FF2B5EF4-FFF2-40B4-BE49-F238E27FC236}">
                <a16:creationId xmlns:a16="http://schemas.microsoft.com/office/drawing/2014/main" id="{7CBD207A-3A13-A643-A94F-1855075A06C4}"/>
              </a:ext>
            </a:extLst>
          </p:cNvPr>
          <p:cNvSpPr>
            <a:spLocks noGrp="1"/>
          </p:cNvSpPr>
          <p:nvPr>
            <p:ph idx="1"/>
          </p:nvPr>
        </p:nvSpPr>
        <p:spPr>
          <a:xfrm>
            <a:off x="539551" y="1172197"/>
            <a:ext cx="7653473" cy="3519621"/>
          </a:xfrm>
        </p:spPr>
        <p:txBody>
          <a:bodyPr/>
          <a:lstStyle/>
          <a:p>
            <a:r>
              <a:rPr lang="en-US" dirty="0"/>
              <a:t>Move into your groups in breakout rooms</a:t>
            </a:r>
          </a:p>
          <a:p>
            <a:r>
              <a:rPr lang="en-US" dirty="0"/>
              <a:t>Appoint a chair and scribe</a:t>
            </a:r>
          </a:p>
          <a:p>
            <a:r>
              <a:rPr lang="en-US" dirty="0"/>
              <a:t>Discuss each intended learning outcome</a:t>
            </a:r>
          </a:p>
          <a:p>
            <a:r>
              <a:rPr lang="en-US" dirty="0"/>
              <a:t>Start on the intended learning outcome for your team number, mod seven</a:t>
            </a:r>
          </a:p>
          <a:p>
            <a:r>
              <a:rPr lang="en-US" dirty="0"/>
              <a:t>Please raise any potential miss understandings</a:t>
            </a:r>
          </a:p>
          <a:p>
            <a:r>
              <a:rPr lang="en-US" dirty="0"/>
              <a:t>Write in your own words</a:t>
            </a:r>
          </a:p>
        </p:txBody>
      </p:sp>
      <p:sp>
        <p:nvSpPr>
          <p:cNvPr id="5" name="Slide Number Placeholder 4">
            <a:extLst>
              <a:ext uri="{FF2B5EF4-FFF2-40B4-BE49-F238E27FC236}">
                <a16:creationId xmlns:a16="http://schemas.microsoft.com/office/drawing/2014/main" id="{FA06F86F-CDDB-304E-8DBC-6E13950633DE}"/>
              </a:ext>
            </a:extLst>
          </p:cNvPr>
          <p:cNvSpPr>
            <a:spLocks noGrp="1"/>
          </p:cNvSpPr>
          <p:nvPr>
            <p:ph type="sldNum" sz="quarter" idx="4"/>
          </p:nvPr>
        </p:nvSpPr>
        <p:spPr/>
        <p:txBody>
          <a:bodyPr/>
          <a:lstStyle/>
          <a:p>
            <a:r>
              <a:rPr lang="en-GB" dirty="0"/>
              <a:t> Page </a:t>
            </a:r>
            <a:fld id="{DE5D1233-5239-4928-95DA-D4D132976EA3}" type="slidenum">
              <a:rPr lang="en-GB" smtClean="0"/>
              <a:pPr/>
              <a:t>25</a:t>
            </a:fld>
            <a:endParaRPr lang="en-GB" dirty="0"/>
          </a:p>
        </p:txBody>
      </p:sp>
    </p:spTree>
    <p:extLst>
      <p:ext uri="{BB962C8B-B14F-4D97-AF65-F5344CB8AC3E}">
        <p14:creationId xmlns:p14="http://schemas.microsoft.com/office/powerpoint/2010/main" val="20414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Intended Learning Outcomes</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a:lstStyle/>
          <a:p>
            <a:pPr marL="461645" marR="0" indent="-457200" algn="l">
              <a:spcBef>
                <a:spcPts val="200"/>
              </a:spcBef>
              <a:spcAft>
                <a:spcPts val="100"/>
              </a:spcAft>
              <a:buFont typeface="+mj-lt"/>
              <a:buAutoNum type="arabicPeriod"/>
            </a:pPr>
            <a:r>
              <a:rPr lang="en-US" b="0" i="0" dirty="0">
                <a:effectLst/>
              </a:rPr>
              <a:t>Discuss the breadth of software engineering.</a:t>
            </a:r>
          </a:p>
          <a:p>
            <a:pPr marL="461645" marR="0" indent="-457200" algn="l">
              <a:spcBef>
                <a:spcPts val="200"/>
              </a:spcBef>
              <a:spcAft>
                <a:spcPts val="100"/>
              </a:spcAft>
              <a:buFont typeface="+mj-lt"/>
              <a:buAutoNum type="arabicPeriod"/>
            </a:pPr>
            <a:r>
              <a:rPr lang="en-US" b="0" i="0" dirty="0">
                <a:effectLst/>
              </a:rPr>
              <a:t>Apply design principles and patterns while designing and implementing simple systems, based on reusable technology;</a:t>
            </a:r>
          </a:p>
          <a:p>
            <a:pPr marL="461645" marR="0" indent="-457200" algn="l">
              <a:spcBef>
                <a:spcPts val="200"/>
              </a:spcBef>
              <a:spcAft>
                <a:spcPts val="100"/>
              </a:spcAft>
              <a:buFont typeface="+mj-lt"/>
              <a:buAutoNum type="arabicPeriod"/>
            </a:pPr>
            <a:r>
              <a:rPr lang="en-US" b="0" i="0" dirty="0">
                <a:effectLst/>
              </a:rPr>
              <a:t>Understand different requirements and software modelling techniques.</a:t>
            </a:r>
          </a:p>
          <a:p>
            <a:pPr marL="461645" marR="0" indent="-457200" algn="l">
              <a:spcBef>
                <a:spcPts val="200"/>
              </a:spcBef>
              <a:spcAft>
                <a:spcPts val="100"/>
              </a:spcAft>
              <a:buFont typeface="+mj-lt"/>
              <a:buAutoNum type="arabicPeriod"/>
            </a:pPr>
            <a:r>
              <a:rPr lang="en-US" b="0" i="0" dirty="0">
                <a:effectLst/>
              </a:rPr>
              <a:t>Understand different approaches to software testing;</a:t>
            </a:r>
          </a:p>
          <a:p>
            <a:pPr marL="0" indent="0">
              <a:buNone/>
            </a:pPr>
            <a:endParaRPr lang="en-US" dirty="0"/>
          </a:p>
        </p:txBody>
      </p:sp>
      <p:sp>
        <p:nvSpPr>
          <p:cNvPr id="5" name="Slide Number Placeholder 4">
            <a:extLst>
              <a:ext uri="{FF2B5EF4-FFF2-40B4-BE49-F238E27FC236}">
                <a16:creationId xmlns:a16="http://schemas.microsoft.com/office/drawing/2014/main" id="{AE11B500-8B3E-734B-953B-B0CC5B7A5FE0}"/>
              </a:ext>
            </a:extLst>
          </p:cNvPr>
          <p:cNvSpPr>
            <a:spLocks noGrp="1"/>
          </p:cNvSpPr>
          <p:nvPr>
            <p:ph type="sldNum" sz="quarter" idx="4"/>
          </p:nvPr>
        </p:nvSpPr>
        <p:spPr/>
        <p:txBody>
          <a:bodyPr/>
          <a:lstStyle/>
          <a:p>
            <a:r>
              <a:rPr lang="en-GB" dirty="0"/>
              <a:t> Page </a:t>
            </a:r>
            <a:fld id="{DE5D1233-5239-4928-95DA-D4D132976EA3}" type="slidenum">
              <a:rPr lang="en-GB" smtClean="0"/>
              <a:pPr/>
              <a:t>26</a:t>
            </a:fld>
            <a:endParaRPr lang="en-GB" dirty="0"/>
          </a:p>
        </p:txBody>
      </p:sp>
    </p:spTree>
    <p:extLst>
      <p:ext uri="{BB962C8B-B14F-4D97-AF65-F5344CB8AC3E}">
        <p14:creationId xmlns:p14="http://schemas.microsoft.com/office/powerpoint/2010/main" val="357829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p:txBody>
          <a:bodyPr>
            <a:normAutofit fontScale="90000"/>
          </a:bodyPr>
          <a:lstStyle/>
          <a:p>
            <a:r>
              <a:rPr lang="en-US" dirty="0"/>
              <a:t>Assignments</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161273" y="1092518"/>
            <a:ext cx="8123867" cy="3824069"/>
          </a:xfrm>
        </p:spPr>
        <p:txBody>
          <a:bodyPr/>
          <a:lstStyle/>
          <a:p>
            <a:r>
              <a:rPr lang="en-GB" dirty="0"/>
              <a:t>Any material covered in class may be examined. This includes lecture material but you can also expect to be examined on the material discussed in class, and what you have learned from practical, lab-based exercises.</a:t>
            </a:r>
          </a:p>
          <a:p>
            <a:r>
              <a:rPr lang="en-US" dirty="0"/>
              <a:t>Summative Assessment – Graded and counts toward your course mark</a:t>
            </a:r>
          </a:p>
          <a:p>
            <a:r>
              <a:rPr lang="en-US" dirty="0"/>
              <a:t>Formative Assessment – Not graded and does not count toward your course mark</a:t>
            </a:r>
          </a:p>
          <a:p>
            <a:r>
              <a:rPr lang="en-US" dirty="0"/>
              <a:t>Submit Course work to Moodle</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27</a:t>
            </a:fld>
            <a:endParaRPr lang="en-GB" dirty="0"/>
          </a:p>
        </p:txBody>
      </p:sp>
    </p:spTree>
    <p:extLst>
      <p:ext uri="{BB962C8B-B14F-4D97-AF65-F5344CB8AC3E}">
        <p14:creationId xmlns:p14="http://schemas.microsoft.com/office/powerpoint/2010/main" val="169726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p:txBody>
          <a:bodyPr>
            <a:normAutofit fontScale="90000"/>
          </a:bodyPr>
          <a:lstStyle/>
          <a:p>
            <a:r>
              <a:rPr lang="en-US" dirty="0"/>
              <a:t>Assignments - Labs</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3232436"/>
          </a:xfrm>
        </p:spPr>
        <p:txBody>
          <a:bodyPr/>
          <a:lstStyle/>
          <a:p>
            <a:r>
              <a:rPr lang="en-GB" dirty="0"/>
              <a:t>Standard Lab Work</a:t>
            </a:r>
          </a:p>
          <a:p>
            <a:r>
              <a:rPr lang="en-GB" dirty="0"/>
              <a:t>GitLab project</a:t>
            </a:r>
          </a:p>
          <a:p>
            <a:r>
              <a:rPr lang="en-GB" dirty="0"/>
              <a:t>Files, classes and methods named</a:t>
            </a:r>
          </a:p>
          <a:p>
            <a:r>
              <a:rPr lang="en-GB" dirty="0"/>
              <a:t>Unit Tests</a:t>
            </a:r>
          </a:p>
          <a:p>
            <a:r>
              <a:rPr lang="en-GB" dirty="0"/>
              <a:t>Summative – Five best of eight</a:t>
            </a:r>
          </a:p>
          <a:p>
            <a:r>
              <a:rPr lang="en-GB" dirty="0"/>
              <a:t>Lab Work</a:t>
            </a:r>
          </a:p>
          <a:p>
            <a:r>
              <a:rPr lang="en-GB" dirty="0"/>
              <a:t>20%</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28</a:t>
            </a:fld>
            <a:endParaRPr lang="en-GB" dirty="0"/>
          </a:p>
        </p:txBody>
      </p:sp>
    </p:spTree>
    <p:extLst>
      <p:ext uri="{BB962C8B-B14F-4D97-AF65-F5344CB8AC3E}">
        <p14:creationId xmlns:p14="http://schemas.microsoft.com/office/powerpoint/2010/main" val="521011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p:txBody>
          <a:bodyPr>
            <a:normAutofit fontScale="90000"/>
          </a:bodyPr>
          <a:lstStyle/>
          <a:p>
            <a:r>
              <a:rPr lang="en-US" dirty="0"/>
              <a:t>Formative Quiz</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57268"/>
            <a:ext cx="8123867" cy="2848387"/>
          </a:xfrm>
        </p:spPr>
        <p:txBody>
          <a:bodyPr/>
          <a:lstStyle/>
          <a:p>
            <a:r>
              <a:rPr lang="en-GB" dirty="0"/>
              <a:t>Class Quiz</a:t>
            </a:r>
          </a:p>
          <a:p>
            <a:r>
              <a:rPr lang="en-GB" dirty="0"/>
              <a:t>Tutorial</a:t>
            </a:r>
          </a:p>
          <a:p>
            <a:r>
              <a:rPr lang="en-GB" dirty="0"/>
              <a:t>No Grade</a:t>
            </a:r>
          </a:p>
          <a:p>
            <a:r>
              <a:rPr lang="en-GB" dirty="0"/>
              <a:t>Help you understand your level of knowledge</a:t>
            </a:r>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29</a:t>
            </a:fld>
            <a:endParaRPr lang="en-GB" dirty="0"/>
          </a:p>
        </p:txBody>
      </p:sp>
    </p:spTree>
    <p:extLst>
      <p:ext uri="{BB962C8B-B14F-4D97-AF65-F5344CB8AC3E}">
        <p14:creationId xmlns:p14="http://schemas.microsoft.com/office/powerpoint/2010/main" val="74379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460495" y="378392"/>
            <a:ext cx="6878813" cy="504055"/>
          </a:xfrm>
        </p:spPr>
        <p:txBody>
          <a:bodyPr>
            <a:normAutofit fontScale="90000"/>
          </a:bodyPr>
          <a:lstStyle/>
          <a:p>
            <a:r>
              <a:rPr lang="en-GB" dirty="0"/>
              <a:t>Overview</a:t>
            </a:r>
          </a:p>
        </p:txBody>
      </p:sp>
      <p:sp>
        <p:nvSpPr>
          <p:cNvPr id="3" name="Content Placeholder 2">
            <a:extLst>
              <a:ext uri="{FF2B5EF4-FFF2-40B4-BE49-F238E27FC236}">
                <a16:creationId xmlns:a16="http://schemas.microsoft.com/office/drawing/2014/main" id="{811E443F-0096-4FC1-B4EB-6024FD8A8208}"/>
              </a:ext>
            </a:extLst>
          </p:cNvPr>
          <p:cNvSpPr>
            <a:spLocks noGrp="1"/>
          </p:cNvSpPr>
          <p:nvPr>
            <p:ph idx="1"/>
          </p:nvPr>
        </p:nvSpPr>
        <p:spPr>
          <a:xfrm>
            <a:off x="539551" y="1384960"/>
            <a:ext cx="7571177" cy="3519621"/>
          </a:xfrm>
        </p:spPr>
        <p:txBody>
          <a:bodyPr/>
          <a:lstStyle/>
          <a:p>
            <a:r>
              <a:rPr lang="en-GB" dirty="0"/>
              <a:t>Class Representative</a:t>
            </a:r>
          </a:p>
          <a:p>
            <a:r>
              <a:rPr lang="en-GB" dirty="0"/>
              <a:t>Who am I</a:t>
            </a:r>
          </a:p>
          <a:p>
            <a:r>
              <a:rPr lang="en-GB" dirty="0"/>
              <a:t>Schedule &amp; Timetable</a:t>
            </a:r>
          </a:p>
          <a:p>
            <a:r>
              <a:rPr lang="en-GB" dirty="0"/>
              <a:t>Chair and Scribe</a:t>
            </a:r>
          </a:p>
          <a:p>
            <a:r>
              <a:rPr lang="en-GB" dirty="0"/>
              <a:t>Aim &amp; Intended Learning Outcomes</a:t>
            </a:r>
          </a:p>
          <a:p>
            <a:r>
              <a:rPr lang="en-GB" dirty="0"/>
              <a:t>Assessments</a:t>
            </a:r>
          </a:p>
          <a:p>
            <a:pPr marL="0" indent="0">
              <a:buNone/>
            </a:pPr>
            <a:endParaRPr lang="en-GB" dirty="0"/>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p:txBody>
          <a:bodyPr/>
          <a:lstStyle/>
          <a:p>
            <a:r>
              <a:rPr lang="en-GB" dirty="0"/>
              <a:t> Page </a:t>
            </a:r>
            <a:fld id="{DE5D1233-5239-4928-95DA-D4D132976EA3}" type="slidenum">
              <a:rPr lang="en-GB" smtClean="0"/>
              <a:pPr/>
              <a:t>3</a:t>
            </a:fld>
            <a:endParaRPr lang="en-GB" dirty="0"/>
          </a:p>
        </p:txBody>
      </p:sp>
    </p:spTree>
    <p:extLst>
      <p:ext uri="{BB962C8B-B14F-4D97-AF65-F5344CB8AC3E}">
        <p14:creationId xmlns:p14="http://schemas.microsoft.com/office/powerpoint/2010/main" val="3881825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p:txBody>
          <a:bodyPr>
            <a:normAutofit fontScale="90000"/>
          </a:bodyPr>
          <a:lstStyle/>
          <a:p>
            <a:r>
              <a:rPr lang="en-US" dirty="0"/>
              <a:t>Assignments – Summative Quiz</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57268"/>
            <a:ext cx="8123867" cy="2848387"/>
          </a:xfrm>
        </p:spPr>
        <p:txBody>
          <a:bodyPr/>
          <a:lstStyle/>
          <a:p>
            <a:r>
              <a:rPr lang="en-GB" dirty="0"/>
              <a:t>Class Quiz</a:t>
            </a:r>
          </a:p>
          <a:p>
            <a:r>
              <a:rPr lang="en-GB" dirty="0"/>
              <a:t>Middle of lecture</a:t>
            </a:r>
          </a:p>
          <a:p>
            <a:r>
              <a:rPr lang="en-GB" dirty="0"/>
              <a:t>Tutorial</a:t>
            </a:r>
          </a:p>
          <a:p>
            <a:r>
              <a:rPr lang="en-GB" dirty="0"/>
              <a:t>Ten best of Fifteen</a:t>
            </a:r>
          </a:p>
          <a:p>
            <a:r>
              <a:rPr lang="en-GB" dirty="0"/>
              <a:t>5%</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30</a:t>
            </a:fld>
            <a:endParaRPr lang="en-GB" dirty="0"/>
          </a:p>
        </p:txBody>
      </p:sp>
    </p:spTree>
    <p:extLst>
      <p:ext uri="{BB962C8B-B14F-4D97-AF65-F5344CB8AC3E}">
        <p14:creationId xmlns:p14="http://schemas.microsoft.com/office/powerpoint/2010/main" val="341171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4055152" cy="504055"/>
          </a:xfrm>
        </p:spPr>
        <p:txBody>
          <a:bodyPr>
            <a:normAutofit fontScale="90000"/>
          </a:bodyPr>
          <a:lstStyle/>
          <a:p>
            <a:r>
              <a:rPr lang="en-US" dirty="0"/>
              <a:t>Assignments – Lab Exam</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r>
              <a:rPr lang="en-GB" dirty="0"/>
              <a:t>Lab Exam </a:t>
            </a:r>
          </a:p>
          <a:p>
            <a:r>
              <a:rPr lang="en-GB" dirty="0"/>
              <a:t>Two Hours</a:t>
            </a:r>
          </a:p>
          <a:p>
            <a:r>
              <a:rPr lang="en-GB" dirty="0"/>
              <a:t>15%</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31</a:t>
            </a:fld>
            <a:endParaRPr lang="en-GB" dirty="0"/>
          </a:p>
        </p:txBody>
      </p:sp>
    </p:spTree>
    <p:extLst>
      <p:ext uri="{BB962C8B-B14F-4D97-AF65-F5344CB8AC3E}">
        <p14:creationId xmlns:p14="http://schemas.microsoft.com/office/powerpoint/2010/main" val="1688078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632-AEE5-A54E-B2E8-1B8D2C91C673}"/>
              </a:ext>
            </a:extLst>
          </p:cNvPr>
          <p:cNvSpPr>
            <a:spLocks noGrp="1"/>
          </p:cNvSpPr>
          <p:nvPr>
            <p:ph type="title"/>
          </p:nvPr>
        </p:nvSpPr>
        <p:spPr>
          <a:xfrm>
            <a:off x="2473664" y="180896"/>
            <a:ext cx="4055152" cy="504055"/>
          </a:xfrm>
        </p:spPr>
        <p:txBody>
          <a:bodyPr>
            <a:normAutofit fontScale="90000"/>
          </a:bodyPr>
          <a:lstStyle/>
          <a:p>
            <a:r>
              <a:rPr lang="en-US" dirty="0"/>
              <a:t>Assignments – Exam</a:t>
            </a:r>
          </a:p>
        </p:txBody>
      </p:sp>
      <p:sp>
        <p:nvSpPr>
          <p:cNvPr id="3" name="Content Placeholder 2">
            <a:extLst>
              <a:ext uri="{FF2B5EF4-FFF2-40B4-BE49-F238E27FC236}">
                <a16:creationId xmlns:a16="http://schemas.microsoft.com/office/drawing/2014/main" id="{C9BBDB0A-02D2-5B47-BB8D-83E2C73AAB29}"/>
              </a:ext>
            </a:extLst>
          </p:cNvPr>
          <p:cNvSpPr>
            <a:spLocks noGrp="1"/>
          </p:cNvSpPr>
          <p:nvPr>
            <p:ph idx="1"/>
          </p:nvPr>
        </p:nvSpPr>
        <p:spPr>
          <a:xfrm>
            <a:off x="352621" y="1229836"/>
            <a:ext cx="8123867" cy="2848387"/>
          </a:xfrm>
        </p:spPr>
        <p:txBody>
          <a:bodyPr/>
          <a:lstStyle/>
          <a:p>
            <a:r>
              <a:rPr lang="en-GB" dirty="0"/>
              <a:t>Exam one hour</a:t>
            </a:r>
          </a:p>
          <a:p>
            <a:r>
              <a:rPr lang="en-GB" dirty="0"/>
              <a:t>60%</a:t>
            </a:r>
            <a:endParaRPr lang="en-US" dirty="0"/>
          </a:p>
        </p:txBody>
      </p:sp>
      <p:sp>
        <p:nvSpPr>
          <p:cNvPr id="5" name="Slide Number Placeholder 4">
            <a:extLst>
              <a:ext uri="{FF2B5EF4-FFF2-40B4-BE49-F238E27FC236}">
                <a16:creationId xmlns:a16="http://schemas.microsoft.com/office/drawing/2014/main" id="{1D2A8CEC-FB87-2D41-8A29-0C6D56066936}"/>
              </a:ext>
            </a:extLst>
          </p:cNvPr>
          <p:cNvSpPr>
            <a:spLocks noGrp="1"/>
          </p:cNvSpPr>
          <p:nvPr>
            <p:ph type="sldNum" sz="quarter" idx="4"/>
          </p:nvPr>
        </p:nvSpPr>
        <p:spPr/>
        <p:txBody>
          <a:bodyPr/>
          <a:lstStyle/>
          <a:p>
            <a:r>
              <a:rPr lang="en-GB" dirty="0"/>
              <a:t> Page </a:t>
            </a:r>
            <a:fld id="{DE5D1233-5239-4928-95DA-D4D132976EA3}" type="slidenum">
              <a:rPr lang="en-GB" smtClean="0"/>
              <a:pPr/>
              <a:t>32</a:t>
            </a:fld>
            <a:endParaRPr lang="en-GB" dirty="0"/>
          </a:p>
        </p:txBody>
      </p:sp>
    </p:spTree>
    <p:extLst>
      <p:ext uri="{BB962C8B-B14F-4D97-AF65-F5344CB8AC3E}">
        <p14:creationId xmlns:p14="http://schemas.microsoft.com/office/powerpoint/2010/main" val="164664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194165" y="349772"/>
            <a:ext cx="6949835" cy="504055"/>
          </a:xfrm>
        </p:spPr>
        <p:txBody>
          <a:bodyPr>
            <a:normAutofit fontScale="90000"/>
          </a:bodyPr>
          <a:lstStyle/>
          <a:p>
            <a:r>
              <a:rPr lang="en-GB" dirty="0"/>
              <a:t>Overview – Any Questions</a:t>
            </a:r>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p:txBody>
          <a:bodyPr/>
          <a:lstStyle/>
          <a:p>
            <a:r>
              <a:rPr lang="en-GB" dirty="0"/>
              <a:t> Page </a:t>
            </a:r>
            <a:fld id="{DE5D1233-5239-4928-95DA-D4D132976EA3}" type="slidenum">
              <a:rPr lang="en-GB" smtClean="0"/>
              <a:pPr/>
              <a:t>33</a:t>
            </a:fld>
            <a:endParaRPr lang="en-GB" dirty="0"/>
          </a:p>
        </p:txBody>
      </p:sp>
      <p:pic>
        <p:nvPicPr>
          <p:cNvPr id="1026" name="Picture 2">
            <a:extLst>
              <a:ext uri="{FF2B5EF4-FFF2-40B4-BE49-F238E27FC236}">
                <a16:creationId xmlns:a16="http://schemas.microsoft.com/office/drawing/2014/main" id="{2EA28645-C5E2-4BF9-8D3C-85F1A4E0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254" y="1084002"/>
            <a:ext cx="5253492" cy="388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80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6F25-F330-EF4E-AF84-3F742D400285}"/>
              </a:ext>
            </a:extLst>
          </p:cNvPr>
          <p:cNvSpPr>
            <a:spLocks noGrp="1"/>
          </p:cNvSpPr>
          <p:nvPr>
            <p:ph type="title"/>
          </p:nvPr>
        </p:nvSpPr>
        <p:spPr/>
        <p:txBody>
          <a:bodyPr>
            <a:normAutofit fontScale="90000"/>
          </a:bodyPr>
          <a:lstStyle/>
          <a:p>
            <a:r>
              <a:rPr lang="en-US" dirty="0"/>
              <a:t>Reading</a:t>
            </a:r>
          </a:p>
        </p:txBody>
      </p:sp>
      <p:sp>
        <p:nvSpPr>
          <p:cNvPr id="3" name="Content Placeholder 2">
            <a:extLst>
              <a:ext uri="{FF2B5EF4-FFF2-40B4-BE49-F238E27FC236}">
                <a16:creationId xmlns:a16="http://schemas.microsoft.com/office/drawing/2014/main" id="{825CD71F-C2A9-5645-970D-5F1FC3A6F5D7}"/>
              </a:ext>
            </a:extLst>
          </p:cNvPr>
          <p:cNvSpPr>
            <a:spLocks noGrp="1"/>
          </p:cNvSpPr>
          <p:nvPr>
            <p:ph idx="1"/>
          </p:nvPr>
        </p:nvSpPr>
        <p:spPr>
          <a:xfrm>
            <a:off x="539551" y="1172197"/>
            <a:ext cx="7552890" cy="3519621"/>
          </a:xfrm>
        </p:spPr>
        <p:txBody>
          <a:bodyPr/>
          <a:lstStyle/>
          <a:p>
            <a:r>
              <a:rPr lang="en-GB" dirty="0">
                <a:hlinkClick r:id="rId2">
                  <a:extLst>
                    <a:ext uri="{A12FA001-AC4F-418D-AE19-62706E023703}">
                      <ahyp:hlinkClr xmlns:ahyp="http://schemas.microsoft.com/office/drawing/2018/hyperlinkcolor" val="tx"/>
                    </a:ext>
                  </a:extLst>
                </a:hlinkClick>
              </a:rPr>
              <a:t>https://www.gla.ac.uk/myglasgow/library/</a:t>
            </a:r>
            <a:endParaRPr lang="en-GB" dirty="0"/>
          </a:p>
          <a:p>
            <a:r>
              <a:rPr lang="en-GB" dirty="0">
                <a:hlinkClick r:id="rId3">
                  <a:extLst>
                    <a:ext uri="{A12FA001-AC4F-418D-AE19-62706E023703}">
                      <ahyp:hlinkClr xmlns:ahyp="http://schemas.microsoft.com/office/drawing/2018/hyperlinkcolor" val="tx"/>
                    </a:ext>
                  </a:extLst>
                </a:hlinkClick>
              </a:rPr>
              <a:t>https://scholar.google.co.uk/</a:t>
            </a:r>
            <a:endParaRPr lang="en-GB" dirty="0"/>
          </a:p>
        </p:txBody>
      </p:sp>
      <p:sp>
        <p:nvSpPr>
          <p:cNvPr id="5" name="Slide Number Placeholder 4">
            <a:extLst>
              <a:ext uri="{FF2B5EF4-FFF2-40B4-BE49-F238E27FC236}">
                <a16:creationId xmlns:a16="http://schemas.microsoft.com/office/drawing/2014/main" id="{F17526FB-5641-7746-9425-2AF7F96B4CA4}"/>
              </a:ext>
            </a:extLst>
          </p:cNvPr>
          <p:cNvSpPr>
            <a:spLocks noGrp="1"/>
          </p:cNvSpPr>
          <p:nvPr>
            <p:ph type="sldNum" sz="quarter" idx="4"/>
          </p:nvPr>
        </p:nvSpPr>
        <p:spPr/>
        <p:txBody>
          <a:bodyPr/>
          <a:lstStyle/>
          <a:p>
            <a:r>
              <a:rPr lang="en-GB" dirty="0"/>
              <a:t> Page </a:t>
            </a:r>
            <a:fld id="{DE5D1233-5239-4928-95DA-D4D132976EA3}" type="slidenum">
              <a:rPr lang="en-GB" smtClean="0"/>
              <a:pPr/>
              <a:t>34</a:t>
            </a:fld>
            <a:endParaRPr lang="en-GB" dirty="0"/>
          </a:p>
        </p:txBody>
      </p:sp>
    </p:spTree>
    <p:extLst>
      <p:ext uri="{BB962C8B-B14F-4D97-AF65-F5344CB8AC3E}">
        <p14:creationId xmlns:p14="http://schemas.microsoft.com/office/powerpoint/2010/main" val="3061568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EDEE-9C0B-3B46-9518-295691DE5B07}"/>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B6A01CE3-C7CB-0E45-9456-163E2D83449C}"/>
              </a:ext>
            </a:extLst>
          </p:cNvPr>
          <p:cNvSpPr>
            <a:spLocks noGrp="1"/>
          </p:cNvSpPr>
          <p:nvPr>
            <p:ph idx="1"/>
          </p:nvPr>
        </p:nvSpPr>
        <p:spPr/>
        <p:txBody>
          <a:bodyPr/>
          <a:lstStyle/>
          <a:p>
            <a:r>
              <a:rPr lang="en-GB" dirty="0">
                <a:hlinkClick r:id="rId2">
                  <a:extLst>
                    <a:ext uri="{A12FA001-AC4F-418D-AE19-62706E023703}">
                      <ahyp:hlinkClr xmlns:ahyp="http://schemas.microsoft.com/office/drawing/2018/hyperlinkcolor" val="tx"/>
                    </a:ext>
                  </a:extLst>
                </a:hlinkClick>
              </a:rPr>
              <a:t>Cynthia E. Heiner</a:t>
            </a:r>
            <a:r>
              <a:rPr lang="en-GB" dirty="0"/>
              <a:t>, 2014 - </a:t>
            </a:r>
            <a:r>
              <a:rPr lang="en-GB" b="1" dirty="0">
                <a:hlinkClick r:id="rId3">
                  <a:extLst>
                    <a:ext uri="{A12FA001-AC4F-418D-AE19-62706E023703}">
                      <ahyp:hlinkClr xmlns:ahyp="http://schemas.microsoft.com/office/drawing/2018/hyperlinkcolor" val="tx"/>
                    </a:ext>
                  </a:extLst>
                </a:hlinkClick>
              </a:rPr>
              <a:t>Preparing students for class: How to get 80% of students reading the textbook before class</a:t>
            </a:r>
            <a:endParaRPr lang="en-GB" b="1" dirty="0"/>
          </a:p>
          <a:p>
            <a:pPr marL="0" indent="0"/>
            <a:endParaRPr lang="en-US" dirty="0"/>
          </a:p>
        </p:txBody>
      </p:sp>
      <p:sp>
        <p:nvSpPr>
          <p:cNvPr id="5" name="Slide Number Placeholder 4">
            <a:extLst>
              <a:ext uri="{FF2B5EF4-FFF2-40B4-BE49-F238E27FC236}">
                <a16:creationId xmlns:a16="http://schemas.microsoft.com/office/drawing/2014/main" id="{BC8E02BF-F08B-5A45-B4EC-F675EDF97376}"/>
              </a:ext>
            </a:extLst>
          </p:cNvPr>
          <p:cNvSpPr>
            <a:spLocks noGrp="1"/>
          </p:cNvSpPr>
          <p:nvPr>
            <p:ph type="sldNum" sz="quarter" idx="4"/>
          </p:nvPr>
        </p:nvSpPr>
        <p:spPr/>
        <p:txBody>
          <a:bodyPr/>
          <a:lstStyle/>
          <a:p>
            <a:r>
              <a:rPr lang="en-GB" dirty="0"/>
              <a:t> Page </a:t>
            </a:r>
            <a:fld id="{DE5D1233-5239-4928-95DA-D4D132976EA3}" type="slidenum">
              <a:rPr lang="en-GB" smtClean="0"/>
              <a:pPr/>
              <a:t>35</a:t>
            </a:fld>
            <a:endParaRPr lang="en-GB" dirty="0"/>
          </a:p>
        </p:txBody>
      </p:sp>
    </p:spTree>
    <p:extLst>
      <p:ext uri="{BB962C8B-B14F-4D97-AF65-F5344CB8AC3E}">
        <p14:creationId xmlns:p14="http://schemas.microsoft.com/office/powerpoint/2010/main" val="33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401459" y="199654"/>
            <a:ext cx="5225013" cy="504055"/>
          </a:xfrm>
        </p:spPr>
        <p:txBody>
          <a:bodyPr>
            <a:normAutofit fontScale="90000"/>
          </a:bodyPr>
          <a:lstStyle/>
          <a:p>
            <a:r>
              <a:rPr lang="en-US" dirty="0"/>
              <a:t>Class Representative</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16313" cy="3519621"/>
          </a:xfrm>
        </p:spPr>
        <p:txBody>
          <a:bodyPr/>
          <a:lstStyle/>
          <a:p>
            <a:pPr marL="685800"/>
            <a:r>
              <a:rPr lang="en-US" dirty="0"/>
              <a:t>Allow students to air their views</a:t>
            </a:r>
          </a:p>
          <a:p>
            <a:pPr marL="685800"/>
            <a:r>
              <a:rPr lang="en-US" dirty="0"/>
              <a:t>First point of contact for students that have a problem</a:t>
            </a:r>
          </a:p>
          <a:p>
            <a:pPr marL="685800"/>
            <a:r>
              <a:rPr lang="en-US" dirty="0"/>
              <a:t>Staff and student meeting</a:t>
            </a:r>
          </a:p>
          <a:p>
            <a:pPr marL="685800"/>
            <a:r>
              <a:rPr lang="en-US" dirty="0"/>
              <a:t>How best to get in touch</a:t>
            </a:r>
          </a:p>
          <a:p>
            <a:pPr marL="685800"/>
            <a:r>
              <a:rPr lang="en-US" dirty="0"/>
              <a:t>Elected</a:t>
            </a:r>
          </a:p>
          <a:p>
            <a:pPr marL="6286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4</a:t>
            </a:fld>
            <a:endParaRPr lang="en-GB" dirty="0"/>
          </a:p>
        </p:txBody>
      </p:sp>
    </p:spTree>
    <p:extLst>
      <p:ext uri="{BB962C8B-B14F-4D97-AF65-F5344CB8AC3E}">
        <p14:creationId xmlns:p14="http://schemas.microsoft.com/office/powerpoint/2010/main" val="294055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355739" y="303730"/>
            <a:ext cx="5225013" cy="504055"/>
          </a:xfrm>
        </p:spPr>
        <p:txBody>
          <a:bodyPr>
            <a:normAutofit fontScale="90000"/>
          </a:bodyPr>
          <a:lstStyle/>
          <a:p>
            <a:r>
              <a:rPr lang="en-US" dirty="0"/>
              <a:t>Class Representative</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607753" cy="3519621"/>
          </a:xfrm>
        </p:spPr>
        <p:txBody>
          <a:bodyPr/>
          <a:lstStyle/>
          <a:p>
            <a:pPr marL="685800"/>
            <a:r>
              <a:rPr lang="en-US" dirty="0">
                <a:hlinkClick r:id="rId2">
                  <a:extLst>
                    <a:ext uri="{A12FA001-AC4F-418D-AE19-62706E023703}">
                      <ahyp:hlinkClr xmlns:ahyp="http://schemas.microsoft.com/office/drawing/2018/hyperlinkcolor" val="tx"/>
                    </a:ext>
                  </a:extLst>
                </a:hlinkClick>
              </a:rPr>
              <a:t>https://www.glasgowstudent.net/about/representation/class-reps/faqs/</a:t>
            </a:r>
            <a:endParaRPr lang="en-US" dirty="0"/>
          </a:p>
          <a:p>
            <a:pPr marL="685800"/>
            <a:r>
              <a:rPr lang="en-US" dirty="0"/>
              <a:t>Training – </a:t>
            </a:r>
            <a:r>
              <a:rPr lang="en-GB" dirty="0">
                <a:hlinkClick r:id="rId3">
                  <a:extLst>
                    <a:ext uri="{A12FA001-AC4F-418D-AE19-62706E023703}">
                      <ahyp:hlinkClr xmlns:ahyp="http://schemas.microsoft.com/office/drawing/2018/hyperlinkcolor" val="tx"/>
                    </a:ext>
                  </a:extLst>
                </a:hlinkClick>
              </a:rPr>
              <a:t>MyClassReps</a:t>
            </a:r>
            <a:endParaRPr lang="en-GB" dirty="0"/>
          </a:p>
          <a:p>
            <a:pPr marL="685800"/>
            <a:r>
              <a:rPr lang="en-US" dirty="0">
                <a:hlinkClick r:id="rId4">
                  <a:extLst>
                    <a:ext uri="{A12FA001-AC4F-418D-AE19-62706E023703}">
                      <ahyp:hlinkClr xmlns:ahyp="http://schemas.microsoft.com/office/drawing/2018/hyperlinkcolor" val="tx"/>
                    </a:ext>
                  </a:extLst>
                </a:hlinkClick>
              </a:rPr>
              <a:t>https://www.glasgowstudent.net/about/representation/class-reps/#what-are-class-reps-and-can-i-become-one</a:t>
            </a:r>
            <a:endParaRPr lang="en-US" dirty="0"/>
          </a:p>
          <a:p>
            <a:pPr marL="6286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5</a:t>
            </a:fld>
            <a:endParaRPr lang="en-GB" dirty="0"/>
          </a:p>
        </p:txBody>
      </p:sp>
    </p:spTree>
    <p:extLst>
      <p:ext uri="{BB962C8B-B14F-4D97-AF65-F5344CB8AC3E}">
        <p14:creationId xmlns:p14="http://schemas.microsoft.com/office/powerpoint/2010/main" val="18070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273443" y="303730"/>
            <a:ext cx="5225013" cy="504055"/>
          </a:xfrm>
        </p:spPr>
        <p:txBody>
          <a:bodyPr>
            <a:normAutofit fontScale="90000"/>
          </a:bodyPr>
          <a:lstStyle/>
          <a:p>
            <a:r>
              <a:rPr lang="en-US" dirty="0"/>
              <a:t>Lecturers</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7543745" cy="3519621"/>
          </a:xfrm>
        </p:spPr>
        <p:txBody>
          <a:bodyPr/>
          <a:lstStyle/>
          <a:p>
            <a:pPr marL="685800"/>
            <a:r>
              <a:rPr lang="en-US" dirty="0"/>
              <a:t>Derek Somerville</a:t>
            </a:r>
          </a:p>
          <a:p>
            <a:pPr marL="685800"/>
            <a:r>
              <a:rPr lang="en-US" dirty="0"/>
              <a:t>Dr Stephen Lindsay</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6</a:t>
            </a:fld>
            <a:endParaRPr lang="en-GB" dirty="0"/>
          </a:p>
        </p:txBody>
      </p:sp>
    </p:spTree>
    <p:extLst>
      <p:ext uri="{BB962C8B-B14F-4D97-AF65-F5344CB8AC3E}">
        <p14:creationId xmlns:p14="http://schemas.microsoft.com/office/powerpoint/2010/main" val="42917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77E0-FFB9-47E3-AAFF-343E3A09F1D1}"/>
              </a:ext>
            </a:extLst>
          </p:cNvPr>
          <p:cNvSpPr>
            <a:spLocks noGrp="1"/>
          </p:cNvSpPr>
          <p:nvPr>
            <p:ph type="title"/>
          </p:nvPr>
        </p:nvSpPr>
        <p:spPr>
          <a:xfrm>
            <a:off x="2337451" y="303730"/>
            <a:ext cx="6878813" cy="504055"/>
          </a:xfrm>
        </p:spPr>
        <p:txBody>
          <a:bodyPr>
            <a:normAutofit fontScale="90000"/>
          </a:bodyPr>
          <a:lstStyle/>
          <a:p>
            <a:r>
              <a:rPr lang="en-GB" dirty="0"/>
              <a:t>Who am I</a:t>
            </a:r>
          </a:p>
        </p:txBody>
      </p:sp>
      <p:sp>
        <p:nvSpPr>
          <p:cNvPr id="3" name="Content Placeholder 2">
            <a:extLst>
              <a:ext uri="{FF2B5EF4-FFF2-40B4-BE49-F238E27FC236}">
                <a16:creationId xmlns:a16="http://schemas.microsoft.com/office/drawing/2014/main" id="{811E443F-0096-4FC1-B4EB-6024FD8A8208}"/>
              </a:ext>
            </a:extLst>
          </p:cNvPr>
          <p:cNvSpPr>
            <a:spLocks noGrp="1"/>
          </p:cNvSpPr>
          <p:nvPr>
            <p:ph idx="1"/>
          </p:nvPr>
        </p:nvSpPr>
        <p:spPr>
          <a:xfrm>
            <a:off x="539551" y="1172197"/>
            <a:ext cx="7598609" cy="3519621"/>
          </a:xfrm>
        </p:spPr>
        <p:txBody>
          <a:bodyPr/>
          <a:lstStyle/>
          <a:p>
            <a:r>
              <a:rPr lang="en-GB" dirty="0"/>
              <a:t>Derek Somerville</a:t>
            </a:r>
          </a:p>
          <a:p>
            <a:r>
              <a:rPr lang="en-GB" dirty="0"/>
              <a:t>Address me as Derek, when speaking to me, in emails, in Teams </a:t>
            </a:r>
          </a:p>
          <a:p>
            <a:r>
              <a:rPr lang="en-GB" dirty="0"/>
              <a:t>He/Him</a:t>
            </a:r>
          </a:p>
          <a:p>
            <a:r>
              <a:rPr lang="en-GB" dirty="0"/>
              <a:t>Lecturer for Object Oriented Software Engineering</a:t>
            </a:r>
          </a:p>
          <a:p>
            <a:r>
              <a:rPr lang="en-GB" dirty="0"/>
              <a:t>Program Coordinator – Software Engineering</a:t>
            </a:r>
          </a:p>
          <a:p>
            <a:r>
              <a:rPr lang="en-GB" dirty="0"/>
              <a:t>Summer and Full Year Placement</a:t>
            </a:r>
          </a:p>
        </p:txBody>
      </p:sp>
      <p:sp>
        <p:nvSpPr>
          <p:cNvPr id="5" name="Slide Number Placeholder 4">
            <a:extLst>
              <a:ext uri="{FF2B5EF4-FFF2-40B4-BE49-F238E27FC236}">
                <a16:creationId xmlns:a16="http://schemas.microsoft.com/office/drawing/2014/main" id="{A8631E81-CC0C-45EE-86DC-922AE8FF0A56}"/>
              </a:ext>
            </a:extLst>
          </p:cNvPr>
          <p:cNvSpPr>
            <a:spLocks noGrp="1"/>
          </p:cNvSpPr>
          <p:nvPr>
            <p:ph type="sldNum" sz="quarter" idx="4"/>
          </p:nvPr>
        </p:nvSpPr>
        <p:spPr/>
        <p:txBody>
          <a:bodyPr/>
          <a:lstStyle/>
          <a:p>
            <a:r>
              <a:rPr lang="en-GB" dirty="0"/>
              <a:t> Page </a:t>
            </a:r>
            <a:fld id="{DE5D1233-5239-4928-95DA-D4D132976EA3}" type="slidenum">
              <a:rPr lang="en-GB" smtClean="0"/>
              <a:pPr/>
              <a:t>7</a:t>
            </a:fld>
            <a:endParaRPr lang="en-GB" dirty="0"/>
          </a:p>
        </p:txBody>
      </p:sp>
    </p:spTree>
    <p:extLst>
      <p:ext uri="{BB962C8B-B14F-4D97-AF65-F5344CB8AC3E}">
        <p14:creationId xmlns:p14="http://schemas.microsoft.com/office/powerpoint/2010/main" val="33515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398352" y="69012"/>
            <a:ext cx="5225013" cy="504055"/>
          </a:xfrm>
        </p:spPr>
        <p:txBody>
          <a:bodyPr>
            <a:normAutofit fontScale="90000"/>
          </a:bodyPr>
          <a:lstStyle/>
          <a:p>
            <a:r>
              <a:rPr lang="en-US" dirty="0"/>
              <a:t>A History Of My Travels</a:t>
            </a:r>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8</a:t>
            </a:fld>
            <a:endParaRPr lang="en-GB" dirty="0"/>
          </a:p>
        </p:txBody>
      </p:sp>
      <p:pic>
        <p:nvPicPr>
          <p:cNvPr id="1026" name="Picture 2" descr="Map of Scotland">
            <a:extLst>
              <a:ext uri="{FF2B5EF4-FFF2-40B4-BE49-F238E27FC236}">
                <a16:creationId xmlns:a16="http://schemas.microsoft.com/office/drawing/2014/main" id="{0975A65E-FB2A-431A-891A-1392BBDFF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364" y="1049254"/>
            <a:ext cx="4502430" cy="3381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rope Map and Satellite Image">
            <a:extLst>
              <a:ext uri="{FF2B5EF4-FFF2-40B4-BE49-F238E27FC236}">
                <a16:creationId xmlns:a16="http://schemas.microsoft.com/office/drawing/2014/main" id="{ECD63ACC-9055-4485-8AC0-66E607DFD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133" y="1018048"/>
            <a:ext cx="4447661" cy="36071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orld Map: A clickable map of world countries :-)">
            <a:extLst>
              <a:ext uri="{FF2B5EF4-FFF2-40B4-BE49-F238E27FC236}">
                <a16:creationId xmlns:a16="http://schemas.microsoft.com/office/drawing/2014/main" id="{EA3D793A-12C4-4274-98B5-6DCA14200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844" y="965331"/>
            <a:ext cx="6466834" cy="385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2000" fill="hold"/>
                                        <p:tgtEl>
                                          <p:spTgt spid="1026"/>
                                        </p:tgtEl>
                                        <p:attrNameLst>
                                          <p:attrName>ppt_x</p:attrName>
                                        </p:attrNameLst>
                                      </p:cBhvr>
                                      <p:tavLst>
                                        <p:tav tm="0">
                                          <p:val>
                                            <p:strVal val="#ppt_x"/>
                                          </p:val>
                                        </p:tav>
                                        <p:tav tm="100000">
                                          <p:val>
                                            <p:strVal val="#ppt_x"/>
                                          </p:val>
                                        </p:tav>
                                      </p:tavLst>
                                    </p:anim>
                                    <p:anim calcmode="lin" valueType="num">
                                      <p:cBhvr additive="base">
                                        <p:cTn id="8" dur="20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xit" presetSubtype="0" fill="hold" nodeType="clickEffect">
                                  <p:stCondLst>
                                    <p:cond delay="0"/>
                                  </p:stCondLst>
                                  <p:childTnLst>
                                    <p:anim calcmode="lin" valueType="num">
                                      <p:cBhvr>
                                        <p:cTn id="12" dur="2000"/>
                                        <p:tgtEl>
                                          <p:spTgt spid="1026"/>
                                        </p:tgtEl>
                                        <p:attrNameLst>
                                          <p:attrName>ppt_w</p:attrName>
                                        </p:attrNameLst>
                                      </p:cBhvr>
                                      <p:tavLst>
                                        <p:tav tm="0">
                                          <p:val>
                                            <p:strVal val="ppt_w"/>
                                          </p:val>
                                        </p:tav>
                                        <p:tav tm="100000">
                                          <p:val>
                                            <p:fltVal val="0"/>
                                          </p:val>
                                        </p:tav>
                                      </p:tavLst>
                                    </p:anim>
                                    <p:anim calcmode="lin" valueType="num">
                                      <p:cBhvr>
                                        <p:cTn id="13" dur="2000"/>
                                        <p:tgtEl>
                                          <p:spTgt spid="1026"/>
                                        </p:tgtEl>
                                        <p:attrNameLst>
                                          <p:attrName>ppt_h</p:attrName>
                                        </p:attrNameLst>
                                      </p:cBhvr>
                                      <p:tavLst>
                                        <p:tav tm="0">
                                          <p:val>
                                            <p:strVal val="ppt_h"/>
                                          </p:val>
                                        </p:tav>
                                        <p:tav tm="100000">
                                          <p:val>
                                            <p:fltVal val="0"/>
                                          </p:val>
                                        </p:tav>
                                      </p:tavLst>
                                    </p:anim>
                                    <p:anim calcmode="lin" valueType="num">
                                      <p:cBhvr>
                                        <p:cTn id="14" dur="2000"/>
                                        <p:tgtEl>
                                          <p:spTgt spid="1026"/>
                                        </p:tgtEl>
                                        <p:attrNameLst>
                                          <p:attrName>style.rotation</p:attrName>
                                        </p:attrNameLst>
                                      </p:cBhvr>
                                      <p:tavLst>
                                        <p:tav tm="0">
                                          <p:val>
                                            <p:fltVal val="0"/>
                                          </p:val>
                                        </p:tav>
                                        <p:tav tm="100000">
                                          <p:val>
                                            <p:fltVal val="90"/>
                                          </p:val>
                                        </p:tav>
                                      </p:tavLst>
                                    </p:anim>
                                    <p:animEffect transition="out" filter="fade">
                                      <p:cBhvr>
                                        <p:cTn id="15" dur="2000"/>
                                        <p:tgtEl>
                                          <p:spTgt spid="1026"/>
                                        </p:tgtEl>
                                      </p:cBhvr>
                                    </p:animEffect>
                                    <p:set>
                                      <p:cBhvr>
                                        <p:cTn id="16" dur="1" fill="hold">
                                          <p:stCondLst>
                                            <p:cond delay="1999"/>
                                          </p:stCondLst>
                                        </p:cTn>
                                        <p:tgtEl>
                                          <p:spTgt spid="1026"/>
                                        </p:tgtEl>
                                        <p:attrNameLst>
                                          <p:attrName>style.visibility</p:attrName>
                                        </p:attrNameLst>
                                      </p:cBhvr>
                                      <p:to>
                                        <p:strVal val="hidden"/>
                                      </p:to>
                                    </p:set>
                                  </p:childTnLst>
                                </p:cTn>
                              </p:par>
                            </p:childTnLst>
                          </p:cTn>
                        </p:par>
                        <p:par>
                          <p:cTn id="17" fill="hold">
                            <p:stCondLst>
                              <p:cond delay="2000"/>
                            </p:stCondLst>
                            <p:childTnLst>
                              <p:par>
                                <p:cTn id="18" presetID="26" presetClass="entr" presetSubtype="0" fill="hold" nodeType="after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80">
                                          <p:stCondLst>
                                            <p:cond delay="0"/>
                                          </p:stCondLst>
                                        </p:cTn>
                                        <p:tgtEl>
                                          <p:spTgt spid="1028"/>
                                        </p:tgtEl>
                                      </p:cBhvr>
                                    </p:animEffect>
                                    <p:anim calcmode="lin" valueType="num">
                                      <p:cBhvr>
                                        <p:cTn id="21"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8"/>
                                        </p:tgtEl>
                                      </p:cBhvr>
                                      <p:to x="100000" y="60000"/>
                                    </p:animScale>
                                    <p:animScale>
                                      <p:cBhvr>
                                        <p:cTn id="27" dur="166" decel="50000">
                                          <p:stCondLst>
                                            <p:cond delay="676"/>
                                          </p:stCondLst>
                                        </p:cTn>
                                        <p:tgtEl>
                                          <p:spTgt spid="1028"/>
                                        </p:tgtEl>
                                      </p:cBhvr>
                                      <p:to x="100000" y="100000"/>
                                    </p:animScale>
                                    <p:animScale>
                                      <p:cBhvr>
                                        <p:cTn id="28" dur="26">
                                          <p:stCondLst>
                                            <p:cond delay="1312"/>
                                          </p:stCondLst>
                                        </p:cTn>
                                        <p:tgtEl>
                                          <p:spTgt spid="1028"/>
                                        </p:tgtEl>
                                      </p:cBhvr>
                                      <p:to x="100000" y="80000"/>
                                    </p:animScale>
                                    <p:animScale>
                                      <p:cBhvr>
                                        <p:cTn id="29" dur="166" decel="50000">
                                          <p:stCondLst>
                                            <p:cond delay="1338"/>
                                          </p:stCondLst>
                                        </p:cTn>
                                        <p:tgtEl>
                                          <p:spTgt spid="1028"/>
                                        </p:tgtEl>
                                      </p:cBhvr>
                                      <p:to x="100000" y="100000"/>
                                    </p:animScale>
                                    <p:animScale>
                                      <p:cBhvr>
                                        <p:cTn id="30" dur="26">
                                          <p:stCondLst>
                                            <p:cond delay="1642"/>
                                          </p:stCondLst>
                                        </p:cTn>
                                        <p:tgtEl>
                                          <p:spTgt spid="1028"/>
                                        </p:tgtEl>
                                      </p:cBhvr>
                                      <p:to x="100000" y="90000"/>
                                    </p:animScale>
                                    <p:animScale>
                                      <p:cBhvr>
                                        <p:cTn id="31" dur="166" decel="50000">
                                          <p:stCondLst>
                                            <p:cond delay="1668"/>
                                          </p:stCondLst>
                                        </p:cTn>
                                        <p:tgtEl>
                                          <p:spTgt spid="1028"/>
                                        </p:tgtEl>
                                      </p:cBhvr>
                                      <p:to x="100000" y="100000"/>
                                    </p:animScale>
                                    <p:animScale>
                                      <p:cBhvr>
                                        <p:cTn id="32" dur="26">
                                          <p:stCondLst>
                                            <p:cond delay="1808"/>
                                          </p:stCondLst>
                                        </p:cTn>
                                        <p:tgtEl>
                                          <p:spTgt spid="1028"/>
                                        </p:tgtEl>
                                      </p:cBhvr>
                                      <p:to x="100000" y="95000"/>
                                    </p:animScale>
                                    <p:animScale>
                                      <p:cBhvr>
                                        <p:cTn id="33" dur="166" decel="50000">
                                          <p:stCondLst>
                                            <p:cond delay="1834"/>
                                          </p:stCondLst>
                                        </p:cTn>
                                        <p:tgtEl>
                                          <p:spTgt spid="1028"/>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0892-6207-364A-B3EB-2B06A092C80E}"/>
              </a:ext>
            </a:extLst>
          </p:cNvPr>
          <p:cNvSpPr>
            <a:spLocks noGrp="1"/>
          </p:cNvSpPr>
          <p:nvPr>
            <p:ph type="title"/>
          </p:nvPr>
        </p:nvSpPr>
        <p:spPr>
          <a:xfrm>
            <a:off x="2331947" y="247149"/>
            <a:ext cx="5225013" cy="504055"/>
          </a:xfrm>
        </p:spPr>
        <p:txBody>
          <a:bodyPr>
            <a:normAutofit fontScale="90000"/>
          </a:bodyPr>
          <a:lstStyle/>
          <a:p>
            <a:r>
              <a:rPr lang="en-US" dirty="0"/>
              <a:t>My Travels With Work</a:t>
            </a:r>
          </a:p>
        </p:txBody>
      </p:sp>
      <p:sp>
        <p:nvSpPr>
          <p:cNvPr id="3" name="Content Placeholder 2">
            <a:extLst>
              <a:ext uri="{FF2B5EF4-FFF2-40B4-BE49-F238E27FC236}">
                <a16:creationId xmlns:a16="http://schemas.microsoft.com/office/drawing/2014/main" id="{7952DF87-72BF-A44E-827B-BA76106254F9}"/>
              </a:ext>
            </a:extLst>
          </p:cNvPr>
          <p:cNvSpPr>
            <a:spLocks noGrp="1"/>
          </p:cNvSpPr>
          <p:nvPr>
            <p:ph idx="1"/>
          </p:nvPr>
        </p:nvSpPr>
        <p:spPr>
          <a:xfrm>
            <a:off x="539551" y="1172197"/>
            <a:ext cx="3584793" cy="3519621"/>
          </a:xfrm>
        </p:spPr>
        <p:txBody>
          <a:bodyPr/>
          <a:lstStyle/>
          <a:p>
            <a:pPr marL="685800"/>
            <a:r>
              <a:rPr lang="en-US" sz="2400" dirty="0"/>
              <a:t>Edinburgh</a:t>
            </a:r>
          </a:p>
          <a:p>
            <a:pPr marL="685800"/>
            <a:r>
              <a:rPr lang="en-US" sz="2400" dirty="0"/>
              <a:t>Luxembourg</a:t>
            </a:r>
          </a:p>
          <a:p>
            <a:pPr marL="685800"/>
            <a:r>
              <a:rPr lang="en-US" sz="2400" dirty="0"/>
              <a:t>Singapore</a:t>
            </a:r>
          </a:p>
          <a:p>
            <a:pPr marL="685800"/>
            <a:r>
              <a:rPr lang="en-US" sz="2400" dirty="0"/>
              <a:t>US</a:t>
            </a:r>
          </a:p>
          <a:p>
            <a:pPr marL="685800"/>
            <a:r>
              <a:rPr lang="en-US" sz="2400" dirty="0"/>
              <a:t>South Africa</a:t>
            </a:r>
          </a:p>
          <a:p>
            <a:pPr indent="0">
              <a:buNone/>
            </a:pPr>
            <a:endParaRPr lang="en-US" sz="2400" dirty="0"/>
          </a:p>
        </p:txBody>
      </p:sp>
      <p:sp>
        <p:nvSpPr>
          <p:cNvPr id="5" name="Slide Number Placeholder 4">
            <a:extLst>
              <a:ext uri="{FF2B5EF4-FFF2-40B4-BE49-F238E27FC236}">
                <a16:creationId xmlns:a16="http://schemas.microsoft.com/office/drawing/2014/main" id="{CD980ECA-2990-224D-B1FA-C024FE33F50E}"/>
              </a:ext>
            </a:extLst>
          </p:cNvPr>
          <p:cNvSpPr>
            <a:spLocks noGrp="1"/>
          </p:cNvSpPr>
          <p:nvPr>
            <p:ph type="sldNum" sz="quarter" idx="4"/>
          </p:nvPr>
        </p:nvSpPr>
        <p:spPr/>
        <p:txBody>
          <a:bodyPr/>
          <a:lstStyle/>
          <a:p>
            <a:r>
              <a:rPr lang="en-GB" dirty="0"/>
              <a:t> Page </a:t>
            </a:r>
            <a:fld id="{DE5D1233-5239-4928-95DA-D4D132976EA3}" type="slidenum">
              <a:rPr lang="en-GB" smtClean="0"/>
              <a:pPr/>
              <a:t>9</a:t>
            </a:fld>
            <a:endParaRPr lang="en-GB" dirty="0"/>
          </a:p>
        </p:txBody>
      </p:sp>
      <p:sp>
        <p:nvSpPr>
          <p:cNvPr id="7" name="Content Placeholder 2">
            <a:extLst>
              <a:ext uri="{FF2B5EF4-FFF2-40B4-BE49-F238E27FC236}">
                <a16:creationId xmlns:a16="http://schemas.microsoft.com/office/drawing/2014/main" id="{F95A44F6-035E-4659-9745-AA79E94A5A9B}"/>
              </a:ext>
            </a:extLst>
          </p:cNvPr>
          <p:cNvSpPr txBox="1">
            <a:spLocks/>
          </p:cNvSpPr>
          <p:nvPr/>
        </p:nvSpPr>
        <p:spPr>
          <a:xfrm>
            <a:off x="3979753" y="1134476"/>
            <a:ext cx="3584793" cy="3519621"/>
          </a:xfrm>
          <a:prstGeom prst="rect">
            <a:avLst/>
          </a:prstGeom>
          <a:solidFill>
            <a:schemeClr val="tx1">
              <a:lumMod val="90000"/>
              <a:lumOff val="10000"/>
            </a:schemeClr>
          </a:solidFill>
        </p:spPr>
        <p:txBody>
          <a:bodyPr/>
          <a:lstStyle>
            <a:lvl1pPr marL="342900" indent="-342900" algn="l" rtl="0" eaLnBrk="1" fontAlgn="base" hangingPunct="1">
              <a:spcBef>
                <a:spcPct val="20000"/>
              </a:spcBef>
              <a:spcAft>
                <a:spcPct val="0"/>
              </a:spcAft>
              <a:defRPr sz="1600">
                <a:solidFill>
                  <a:schemeClr val="bg1"/>
                </a:solidFill>
                <a:latin typeface="Arial" charset="0"/>
                <a:ea typeface="Arial" charset="0"/>
                <a:cs typeface="Arial"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a:lstStyle>
          <a:p>
            <a:pPr marL="685800">
              <a:buFont typeface="Wingdings" panose="05000000000000000000" pitchFamily="2" charset="2"/>
              <a:buChar char="Ø"/>
            </a:pPr>
            <a:r>
              <a:rPr lang="en-US" sz="2400" dirty="0"/>
              <a:t>Poland</a:t>
            </a:r>
          </a:p>
          <a:p>
            <a:pPr marL="685800">
              <a:buFont typeface="Wingdings" panose="05000000000000000000" pitchFamily="2" charset="2"/>
              <a:buChar char="Ø"/>
            </a:pPr>
            <a:r>
              <a:rPr lang="en-US" sz="2400" dirty="0"/>
              <a:t>Switzerland</a:t>
            </a:r>
          </a:p>
          <a:p>
            <a:pPr marL="685800">
              <a:buFont typeface="Wingdings" panose="05000000000000000000" pitchFamily="2" charset="2"/>
              <a:buChar char="Ø"/>
            </a:pPr>
            <a:r>
              <a:rPr lang="en-US" sz="2400" kern="0" dirty="0"/>
              <a:t>London </a:t>
            </a:r>
          </a:p>
          <a:p>
            <a:pPr marL="685800">
              <a:buFont typeface="Wingdings" panose="05000000000000000000" pitchFamily="2" charset="2"/>
              <a:buChar char="Ø"/>
            </a:pPr>
            <a:r>
              <a:rPr lang="en-US" sz="2400" kern="0" dirty="0"/>
              <a:t>Hong Kong</a:t>
            </a:r>
          </a:p>
        </p:txBody>
      </p:sp>
    </p:spTree>
    <p:extLst>
      <p:ext uri="{BB962C8B-B14F-4D97-AF65-F5344CB8AC3E}">
        <p14:creationId xmlns:p14="http://schemas.microsoft.com/office/powerpoint/2010/main" val="342164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
                                            <p:txEl>
                                              <p:pRg st="2" end="2"/>
                                            </p:txEl>
                                          </p:spTgt>
                                        </p:tgtEl>
                                        <p:attrNameLst>
                                          <p:attrName>ppt_c</p:attrName>
                                        </p:attrNameLst>
                                      </p:cBhvr>
                                      <p:to>
                                        <a:srgbClr val="969696"/>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
                                            <p:txEl>
                                              <p:pRg st="3" end="3"/>
                                            </p:txEl>
                                          </p:spTgt>
                                        </p:tgtEl>
                                        <p:attrNameLst>
                                          <p:attrName>ppt_c</p:attrName>
                                        </p:attrNameLst>
                                      </p:cBhvr>
                                      <p:to>
                                        <a:srgbClr val="96969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E33CCC60F8C14FAB01452BFCBB8BF5" ma:contentTypeVersion="7" ma:contentTypeDescription="Create a new document." ma:contentTypeScope="" ma:versionID="f539b6940396fca1868bc67816c0261a">
  <xsd:schema xmlns:xsd="http://www.w3.org/2001/XMLSchema" xmlns:xs="http://www.w3.org/2001/XMLSchema" xmlns:p="http://schemas.microsoft.com/office/2006/metadata/properties" xmlns:ns2="17a74629-6adf-4cd2-8d40-8875cda3bd18" targetNamespace="http://schemas.microsoft.com/office/2006/metadata/properties" ma:root="true" ma:fieldsID="23ed5c55ddd2a0365fdbf7031fdcdec7" ns2:_="">
    <xsd:import namespace="17a74629-6adf-4cd2-8d40-8875cda3bd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74629-6adf-4cd2-8d40-8875cda3b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213B8B-744F-4712-BD32-F85EB1889888}"/>
</file>

<file path=customXml/itemProps2.xml><?xml version="1.0" encoding="utf-8"?>
<ds:datastoreItem xmlns:ds="http://schemas.openxmlformats.org/officeDocument/2006/customXml" ds:itemID="{E2D841CF-AC86-4898-8F9D-31BDB9F6AC6E}">
  <ds:schemaRefs>
    <ds:schemaRef ds:uri="http://schemas.microsoft.com/sharepoint/v3/contenttype/forms"/>
  </ds:schemaRefs>
</ds:datastoreItem>
</file>

<file path=customXml/itemProps3.xml><?xml version="1.0" encoding="utf-8"?>
<ds:datastoreItem xmlns:ds="http://schemas.openxmlformats.org/officeDocument/2006/customXml" ds:itemID="{27E22917-67A2-4C66-A3FB-D29CE2B9C5E7}">
  <ds:schemaRef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27264</TotalTime>
  <Words>1222</Words>
  <Application>Microsoft Office PowerPoint</Application>
  <PresentationFormat>On-screen Show (16:9)</PresentationFormat>
  <Paragraphs>293</Paragraphs>
  <Slides>35</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UoG_PowerPoint_16.9</vt:lpstr>
      <vt:lpstr>Object Orientated Software Engineering</vt:lpstr>
      <vt:lpstr>Admin</vt:lpstr>
      <vt:lpstr>Overview</vt:lpstr>
      <vt:lpstr>Class Representative</vt:lpstr>
      <vt:lpstr>Class Representative</vt:lpstr>
      <vt:lpstr>Lecturers</vt:lpstr>
      <vt:lpstr>Who am I</vt:lpstr>
      <vt:lpstr>A History Of My Travels</vt:lpstr>
      <vt:lpstr>My Travels With Work</vt:lpstr>
      <vt:lpstr>Companies</vt:lpstr>
      <vt:lpstr>Introductions</vt:lpstr>
      <vt:lpstr>Objectives</vt:lpstr>
      <vt:lpstr>Software Engineer – War Stories</vt:lpstr>
      <vt:lpstr>Software Engineer – War Stories</vt:lpstr>
      <vt:lpstr>Software Engineer – War Stories</vt:lpstr>
      <vt:lpstr>Aim</vt:lpstr>
      <vt:lpstr>Intended Learning Outcomes</vt:lpstr>
      <vt:lpstr>Schedule January</vt:lpstr>
      <vt:lpstr>Schedule February</vt:lpstr>
      <vt:lpstr>Schedule March</vt:lpstr>
      <vt:lpstr>How to Learn</vt:lpstr>
      <vt:lpstr>How to Learn</vt:lpstr>
      <vt:lpstr>Chair</vt:lpstr>
      <vt:lpstr>Scribe</vt:lpstr>
      <vt:lpstr>Intended Learning Outcomes</vt:lpstr>
      <vt:lpstr>Intended Learning Outcomes</vt:lpstr>
      <vt:lpstr>Assignments</vt:lpstr>
      <vt:lpstr>Assignments - Labs</vt:lpstr>
      <vt:lpstr>Formative Quiz</vt:lpstr>
      <vt:lpstr>Assignments – Summative Quiz</vt:lpstr>
      <vt:lpstr>Assignments – Lab Exam</vt:lpstr>
      <vt:lpstr>Assignments – Exam</vt:lpstr>
      <vt:lpstr>Overview – Any Questions</vt:lpstr>
      <vt:lpstr>Reading</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 Howard</dc:creator>
  <cp:keywords/>
  <dc:description/>
  <cp:lastModifiedBy>Derek Somerville</cp:lastModifiedBy>
  <cp:revision>27</cp:revision>
  <cp:lastPrinted>2022-01-10T10:33:18Z</cp:lastPrinted>
  <dcterms:created xsi:type="dcterms:W3CDTF">2016-02-16T11:44:26Z</dcterms:created>
  <dcterms:modified xsi:type="dcterms:W3CDTF">2022-01-10T13:34:09Z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0x01010064E33CCC60F8C14FAB01452BFCBB8BF5</vt:lpwstr>
  </property>
  <property fmtid="{D5CDD505-2E9C-101B-9397-08002B2CF9AE}" pid="3" name="AuthorIds_UIVersion_2560">
    <vt:lpwstr>13</vt:lpwstr>
  </property>
</Properties>
</file>