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332" r:id="rId6"/>
    <p:sldId id="333" r:id="rId7"/>
    <p:sldId id="334" r:id="rId8"/>
    <p:sldId id="335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13B"/>
    <a:srgbClr val="002C50"/>
    <a:srgbClr val="032952"/>
    <a:srgbClr val="FF881B"/>
    <a:srgbClr val="FFC161"/>
    <a:srgbClr val="003560"/>
    <a:srgbClr val="0067A7"/>
    <a:srgbClr val="003865"/>
    <a:srgbClr val="28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7"/>
    <p:restoredTop sz="72013" autoAdjust="0"/>
  </p:normalViewPr>
  <p:slideViewPr>
    <p:cSldViewPr snapToGrid="0">
      <p:cViewPr varScale="1">
        <p:scale>
          <a:sx n="105" d="100"/>
          <a:sy n="105" d="100"/>
        </p:scale>
        <p:origin x="7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2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970578"/>
            <a:ext cx="10974309" cy="4924035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1" y="-376988"/>
            <a:ext cx="10974309" cy="6271602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39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0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463202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9" r:id="rId3"/>
    <p:sldLayoutId id="2147483867" r:id="rId4"/>
    <p:sldLayoutId id="2147483868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tx1"/>
                </a:solidFill>
              </a:rPr>
              <a:t>Week 1 Tutorial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By Stephen Lindsay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 tIns="144000" bIns="144000">
            <a:normAutofit/>
          </a:bodyPr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Class quiz on </a:t>
            </a:r>
            <a:r>
              <a:rPr lang="en-GB" b="0" i="0" dirty="0" err="1">
                <a:effectLst/>
              </a:rPr>
              <a:t>moodle</a:t>
            </a:r>
            <a:r>
              <a:rPr lang="en-GB" b="0" i="0" dirty="0">
                <a:effectLst/>
              </a:rPr>
              <a:t> 13.05-13.10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b="0" i="0" dirty="0">
              <a:effectLst/>
            </a:endParaRP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Simple Java programming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GB" dirty="0"/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b="0" i="0" dirty="0">
                <a:effectLst/>
              </a:rPr>
              <a:t>Questions about the course so far</a:t>
            </a:r>
          </a:p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C5602C-053A-4BB3-AF4C-FFC3B0EE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Head over to Moodle to take the first class quiz, it’s posted under the week one content as: 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1.5 Class test for bugs</a:t>
            </a:r>
          </a:p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dirty="0"/>
              <a:t>Results will be released at 2.00 today.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9C2843-C966-493D-AE03-1B03FA00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4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want to get a sense of where you are at on self-driven program design and development so we want you to take on the following task and tell us how easy it was/what problems you encountered. 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We’ll be asking a few questions about the programming exercise on Teams after the tutorial is done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This work is not assessed.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Programming exercises</a:t>
            </a:r>
          </a:p>
        </p:txBody>
      </p:sp>
    </p:spTree>
    <p:extLst>
      <p:ext uri="{BB962C8B-B14F-4D97-AF65-F5344CB8AC3E}">
        <p14:creationId xmlns:p14="http://schemas.microsoft.com/office/powerpoint/2010/main" val="35387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B9514-CEE2-4920-9022-D4939E44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Download a copy of 1.5 test text file from </a:t>
            </a:r>
            <a:r>
              <a:rPr lang="en-GB" dirty="0" err="1"/>
              <a:t>moodle</a:t>
            </a:r>
            <a:r>
              <a:rPr lang="en-GB" dirty="0"/>
              <a:t>, it’s a .txt file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Write a Java program to read the file in and output each sentence containing the word </a:t>
            </a:r>
            <a:r>
              <a:rPr lang="en-GB" i="1" dirty="0"/>
              <a:t>apple</a:t>
            </a:r>
            <a:r>
              <a:rPr lang="en-GB" dirty="0"/>
              <a:t>.</a:t>
            </a:r>
          </a:p>
          <a:p>
            <a:pPr marL="857250" lvl="1" indent="-457200"/>
            <a:r>
              <a:rPr lang="en-GB" i="1" dirty="0"/>
              <a:t>How you do this is up to you – we’re leaving the libraries in your hands</a:t>
            </a:r>
          </a:p>
          <a:p>
            <a:pPr marL="857250" lvl="1" indent="-457200"/>
            <a:r>
              <a:rPr lang="en-GB" i="1" dirty="0"/>
              <a:t>Are there any times your program is getting confused (for instance, the unhelpfully named Sir Charles Appledore?)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Modify your program to give a count the number of occurrences of the word apple.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Now do the same to find occurrences of the word </a:t>
            </a:r>
            <a:r>
              <a:rPr lang="en-GB" i="1" dirty="0"/>
              <a:t>red.</a:t>
            </a:r>
          </a:p>
          <a:p>
            <a:pPr lvl="1"/>
            <a:r>
              <a:rPr lang="en-GB" i="1" dirty="0"/>
              <a:t>Again, is the program getting confused at all, how is it handling “The Red-Headed League”?</a:t>
            </a:r>
          </a:p>
          <a:p>
            <a:pPr lvl="1"/>
            <a:r>
              <a:rPr lang="en-GB" i="1" dirty="0"/>
              <a:t>How easy was it to modify your program? Is everything in one class? Did you hard code parts of the solution?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BD5BF-FB38-4382-8983-8C58609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030256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Programming exercises</a:t>
            </a:r>
          </a:p>
        </p:txBody>
      </p:sp>
    </p:spTree>
    <p:extLst>
      <p:ext uri="{BB962C8B-B14F-4D97-AF65-F5344CB8AC3E}">
        <p14:creationId xmlns:p14="http://schemas.microsoft.com/office/powerpoint/2010/main" val="1835912940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68ff7936-d9d7-425f-a6cc-ee63e8aaf06b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772DD9-0699-4E2B-991E-D39A04BBF8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28722</TotalTime>
  <Words>268</Words>
  <Application>Microsoft Office PowerPoint</Application>
  <PresentationFormat>On-screen Show 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Outline</vt:lpstr>
      <vt:lpstr>PowerPoint Presentation</vt:lpstr>
      <vt:lpstr>Programming exercises</vt:lpstr>
      <vt:lpstr>Programming exercises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Stephen Lindsay</cp:lastModifiedBy>
  <cp:revision>32</cp:revision>
  <dcterms:created xsi:type="dcterms:W3CDTF">2016-02-16T11:44:26Z</dcterms:created>
  <dcterms:modified xsi:type="dcterms:W3CDTF">2022-01-14T12:59:40Z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