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351" r:id="rId6"/>
    <p:sldId id="330" r:id="rId7"/>
    <p:sldId id="273" r:id="rId8"/>
    <p:sldId id="332" r:id="rId9"/>
    <p:sldId id="358" r:id="rId10"/>
    <p:sldId id="344" r:id="rId11"/>
    <p:sldId id="347" r:id="rId12"/>
    <p:sldId id="361" r:id="rId13"/>
    <p:sldId id="345" r:id="rId14"/>
    <p:sldId id="350" r:id="rId15"/>
    <p:sldId id="369" r:id="rId16"/>
    <p:sldId id="288" r:id="rId17"/>
    <p:sldId id="383" r:id="rId18"/>
    <p:sldId id="352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51"/>
            <p14:sldId id="330"/>
            <p14:sldId id="273"/>
          </p14:sldIdLst>
        </p14:section>
        <p14:section name="Untitled Section" id="{81482150-BCB1-694E-998B-D77A460E4567}">
          <p14:sldIdLst>
            <p14:sldId id="332"/>
            <p14:sldId id="358"/>
            <p14:sldId id="344"/>
            <p14:sldId id="347"/>
            <p14:sldId id="361"/>
            <p14:sldId id="345"/>
            <p14:sldId id="350"/>
            <p14:sldId id="369"/>
            <p14:sldId id="288"/>
            <p14:sldId id="383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895FD-963A-BC4A-9BCE-13E132849368}" v="6" dt="2022-01-28T12:32:41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04"/>
    <p:restoredTop sz="72018" autoAdjust="0"/>
  </p:normalViewPr>
  <p:slideViewPr>
    <p:cSldViewPr snapToGrid="0">
      <p:cViewPr varScale="1">
        <p:scale>
          <a:sx n="106" d="100"/>
          <a:sy n="106" d="100"/>
        </p:scale>
        <p:origin x="840" y="-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Stephen Lindsay" userId="0e91705b-98b0-4214-8725-ae319bef34a0" providerId="ADAL" clId="{1F8895FD-963A-BC4A-9BCE-13E132849368}"/>
    <pc:docChg chg="undo custSel addSld delSld modSld modSection">
      <pc:chgData name="Stephen Lindsay" userId="0e91705b-98b0-4214-8725-ae319bef34a0" providerId="ADAL" clId="{1F8895FD-963A-BC4A-9BCE-13E132849368}" dt="2022-01-28T12:38:36.089" v="689" actId="2696"/>
      <pc:docMkLst>
        <pc:docMk/>
      </pc:docMkLst>
      <pc:sldChg chg="modSp mod">
        <pc:chgData name="Stephen Lindsay" userId="0e91705b-98b0-4214-8725-ae319bef34a0" providerId="ADAL" clId="{1F8895FD-963A-BC4A-9BCE-13E132849368}" dt="2022-01-28T12:24:58.819" v="20" actId="20577"/>
        <pc:sldMkLst>
          <pc:docMk/>
          <pc:sldMk cId="4244171547" sldId="256"/>
        </pc:sldMkLst>
        <pc:spChg chg="mod">
          <ac:chgData name="Stephen Lindsay" userId="0e91705b-98b0-4214-8725-ae319bef34a0" providerId="ADAL" clId="{1F8895FD-963A-BC4A-9BCE-13E132849368}" dt="2022-01-28T12:24:58.819" v="20" actId="20577"/>
          <ac:spMkLst>
            <pc:docMk/>
            <pc:sldMk cId="4244171547" sldId="256"/>
            <ac:spMk id="3" creationId="{00000000-0000-0000-0000-000000000000}"/>
          </ac:spMkLst>
        </pc:spChg>
      </pc:sldChg>
      <pc:sldChg chg="add del">
        <pc:chgData name="Stephen Lindsay" userId="0e91705b-98b0-4214-8725-ae319bef34a0" providerId="ADAL" clId="{1F8895FD-963A-BC4A-9BCE-13E132849368}" dt="2022-01-28T12:25:12.396" v="22" actId="2696"/>
        <pc:sldMkLst>
          <pc:docMk/>
          <pc:sldMk cId="1173053218" sldId="330"/>
        </pc:sldMkLst>
      </pc:sldChg>
      <pc:sldChg chg="modSp mod">
        <pc:chgData name="Stephen Lindsay" userId="0e91705b-98b0-4214-8725-ae319bef34a0" providerId="ADAL" clId="{1F8895FD-963A-BC4A-9BCE-13E132849368}" dt="2022-01-28T12:25:16.319" v="23" actId="20577"/>
        <pc:sldMkLst>
          <pc:docMk/>
          <pc:sldMk cId="2463429459" sldId="332"/>
        </pc:sldMkLst>
        <pc:spChg chg="mod">
          <ac:chgData name="Stephen Lindsay" userId="0e91705b-98b0-4214-8725-ae319bef34a0" providerId="ADAL" clId="{1F8895FD-963A-BC4A-9BCE-13E132849368}" dt="2022-01-28T12:25:16.319" v="23" actId="20577"/>
          <ac:spMkLst>
            <pc:docMk/>
            <pc:sldMk cId="2463429459" sldId="332"/>
            <ac:spMk id="3" creationId="{B98E0BFF-B0BF-5048-809D-054CAFE22444}"/>
          </ac:spMkLst>
        </pc:spChg>
      </pc:sldChg>
      <pc:sldChg chg="del">
        <pc:chgData name="Stephen Lindsay" userId="0e91705b-98b0-4214-8725-ae319bef34a0" providerId="ADAL" clId="{1F8895FD-963A-BC4A-9BCE-13E132849368}" dt="2022-01-28T12:30:18.247" v="151" actId="2696"/>
        <pc:sldMkLst>
          <pc:docMk/>
          <pc:sldMk cId="3523120" sldId="333"/>
        </pc:sldMkLst>
      </pc:sldChg>
      <pc:sldChg chg="del">
        <pc:chgData name="Stephen Lindsay" userId="0e91705b-98b0-4214-8725-ae319bef34a0" providerId="ADAL" clId="{1F8895FD-963A-BC4A-9BCE-13E132849368}" dt="2022-01-28T12:29:06.962" v="91" actId="2696"/>
        <pc:sldMkLst>
          <pc:docMk/>
          <pc:sldMk cId="689078644" sldId="349"/>
        </pc:sldMkLst>
      </pc:sldChg>
      <pc:sldChg chg="modSp add mod">
        <pc:chgData name="Stephen Lindsay" userId="0e91705b-98b0-4214-8725-ae319bef34a0" providerId="ADAL" clId="{1F8895FD-963A-BC4A-9BCE-13E132849368}" dt="2022-01-28T12:26:17.107" v="89" actId="20577"/>
        <pc:sldMkLst>
          <pc:docMk/>
          <pc:sldMk cId="601432244" sldId="351"/>
        </pc:sldMkLst>
        <pc:spChg chg="mod">
          <ac:chgData name="Stephen Lindsay" userId="0e91705b-98b0-4214-8725-ae319bef34a0" providerId="ADAL" clId="{1F8895FD-963A-BC4A-9BCE-13E132849368}" dt="2022-01-28T12:26:17.107" v="89" actId="20577"/>
          <ac:spMkLst>
            <pc:docMk/>
            <pc:sldMk cId="601432244" sldId="351"/>
            <ac:spMk id="3" creationId="{C9BBDB0A-02D2-5B47-BB8D-83E2C73AAB29}"/>
          </ac:spMkLst>
        </pc:spChg>
      </pc:sldChg>
      <pc:sldChg chg="del">
        <pc:chgData name="Stephen Lindsay" userId="0e91705b-98b0-4214-8725-ae319bef34a0" providerId="ADAL" clId="{1F8895FD-963A-BC4A-9BCE-13E132849368}" dt="2022-01-28T12:25:35.940" v="24" actId="2696"/>
        <pc:sldMkLst>
          <pc:docMk/>
          <pc:sldMk cId="4227482637" sldId="351"/>
        </pc:sldMkLst>
      </pc:sldChg>
      <pc:sldChg chg="modSp add mod">
        <pc:chgData name="Stephen Lindsay" userId="0e91705b-98b0-4214-8725-ae319bef34a0" providerId="ADAL" clId="{1F8895FD-963A-BC4A-9BCE-13E132849368}" dt="2022-01-28T12:29:16.605" v="115" actId="20577"/>
        <pc:sldMkLst>
          <pc:docMk/>
          <pc:sldMk cId="2156080884" sldId="369"/>
        </pc:sldMkLst>
        <pc:spChg chg="mod">
          <ac:chgData name="Stephen Lindsay" userId="0e91705b-98b0-4214-8725-ae319bef34a0" providerId="ADAL" clId="{1F8895FD-963A-BC4A-9BCE-13E132849368}" dt="2022-01-28T12:29:16.605" v="115" actId="20577"/>
          <ac:spMkLst>
            <pc:docMk/>
            <pc:sldMk cId="2156080884" sldId="369"/>
            <ac:spMk id="2" creationId="{610359F9-5B4E-F145-A16E-0AA97B2D8C65}"/>
          </ac:spMkLst>
        </pc:spChg>
      </pc:sldChg>
      <pc:sldChg chg="modSp add mod">
        <pc:chgData name="Stephen Lindsay" userId="0e91705b-98b0-4214-8725-ae319bef34a0" providerId="ADAL" clId="{1F8895FD-963A-BC4A-9BCE-13E132849368}" dt="2022-01-28T12:30:26.407" v="183" actId="20577"/>
        <pc:sldMkLst>
          <pc:docMk/>
          <pc:sldMk cId="1242132635" sldId="383"/>
        </pc:sldMkLst>
        <pc:spChg chg="mod">
          <ac:chgData name="Stephen Lindsay" userId="0e91705b-98b0-4214-8725-ae319bef34a0" providerId="ADAL" clId="{1F8895FD-963A-BC4A-9BCE-13E132849368}" dt="2022-01-28T12:30:10.337" v="150" actId="20577"/>
          <ac:spMkLst>
            <pc:docMk/>
            <pc:sldMk cId="1242132635" sldId="383"/>
            <ac:spMk id="2" creationId="{610359F9-5B4E-F145-A16E-0AA97B2D8C65}"/>
          </ac:spMkLst>
        </pc:spChg>
        <pc:spChg chg="mod">
          <ac:chgData name="Stephen Lindsay" userId="0e91705b-98b0-4214-8725-ae319bef34a0" providerId="ADAL" clId="{1F8895FD-963A-BC4A-9BCE-13E132849368}" dt="2022-01-28T12:30:26.407" v="183" actId="20577"/>
          <ac:spMkLst>
            <pc:docMk/>
            <pc:sldMk cId="1242132635" sldId="383"/>
            <ac:spMk id="3" creationId="{B98E0BFF-B0BF-5048-809D-054CAFE22444}"/>
          </ac:spMkLst>
        </pc:spChg>
      </pc:sldChg>
      <pc:sldChg chg="addSp delSp modSp add del mod">
        <pc:chgData name="Stephen Lindsay" userId="0e91705b-98b0-4214-8725-ae319bef34a0" providerId="ADAL" clId="{1F8895FD-963A-BC4A-9BCE-13E132849368}" dt="2022-01-28T12:38:36.089" v="689" actId="2696"/>
        <pc:sldMkLst>
          <pc:docMk/>
          <pc:sldMk cId="2738501128" sldId="384"/>
        </pc:sldMkLst>
        <pc:spChg chg="mod">
          <ac:chgData name="Stephen Lindsay" userId="0e91705b-98b0-4214-8725-ae319bef34a0" providerId="ADAL" clId="{1F8895FD-963A-BC4A-9BCE-13E132849368}" dt="2022-01-28T12:31:13.050" v="205" actId="20577"/>
          <ac:spMkLst>
            <pc:docMk/>
            <pc:sldMk cId="2738501128" sldId="384"/>
            <ac:spMk id="2" creationId="{610359F9-5B4E-F145-A16E-0AA97B2D8C65}"/>
          </ac:spMkLst>
        </pc:spChg>
        <pc:spChg chg="del mod">
          <ac:chgData name="Stephen Lindsay" userId="0e91705b-98b0-4214-8725-ae319bef34a0" providerId="ADAL" clId="{1F8895FD-963A-BC4A-9BCE-13E132849368}" dt="2022-01-28T12:32:39.565" v="207" actId="478"/>
          <ac:spMkLst>
            <pc:docMk/>
            <pc:sldMk cId="2738501128" sldId="384"/>
            <ac:spMk id="3" creationId="{B98E0BFF-B0BF-5048-809D-054CAFE22444}"/>
          </ac:spMkLst>
        </pc:spChg>
        <pc:spChg chg="add mod">
          <ac:chgData name="Stephen Lindsay" userId="0e91705b-98b0-4214-8725-ae319bef34a0" providerId="ADAL" clId="{1F8895FD-963A-BC4A-9BCE-13E132849368}" dt="2022-01-28T12:37:36.888" v="688" actId="27636"/>
          <ac:spMkLst>
            <pc:docMk/>
            <pc:sldMk cId="2738501128" sldId="384"/>
            <ac:spMk id="5" creationId="{A139A3F6-2FB8-AF45-9DE6-C08FB0C83B71}"/>
          </ac:spMkLst>
        </pc:spChg>
        <pc:spChg chg="add del">
          <ac:chgData name="Stephen Lindsay" userId="0e91705b-98b0-4214-8725-ae319bef34a0" providerId="ADAL" clId="{1F8895FD-963A-BC4A-9BCE-13E132849368}" dt="2022-01-28T12:32:41.587" v="209"/>
          <ac:spMkLst>
            <pc:docMk/>
            <pc:sldMk cId="2738501128" sldId="384"/>
            <ac:spMk id="6" creationId="{992322BF-B8BC-7B4A-95A2-CBBC1EEF0CE8}"/>
          </ac:spMkLst>
        </pc:spChg>
      </pc:sldChg>
      <pc:sldChg chg="new del">
        <pc:chgData name="Stephen Lindsay" userId="0e91705b-98b0-4214-8725-ae319bef34a0" providerId="ADAL" clId="{1F8895FD-963A-BC4A-9BCE-13E132849368}" dt="2022-01-28T12:31:01.089" v="185" actId="2696"/>
        <pc:sldMkLst>
          <pc:docMk/>
          <pc:sldMk cId="4290379656" sldId="384"/>
        </pc:sldMkLst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6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DerekSomerville/testingcardgamesolu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Tutorial – Lab; Finding Bugs and Encapsulation</a:t>
            </a:r>
          </a:p>
          <a:p>
            <a:r>
              <a:rPr lang="en-GB" dirty="0">
                <a:solidFill>
                  <a:schemeClr val="tx1"/>
                </a:solidFill>
              </a:rPr>
              <a:t>By Stephen Lindsay and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56380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Lab –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US" dirty="0">
                <a:latin typeface="Hillhead"/>
              </a:rPr>
              <a:t>Eclipse jdk issues</a:t>
            </a:r>
          </a:p>
          <a:p>
            <a:r>
              <a:rPr lang="en-US" dirty="0" err="1">
                <a:latin typeface="Hillhead"/>
              </a:rPr>
              <a:t>dealCards</a:t>
            </a:r>
            <a:r>
              <a:rPr lang="en-US" dirty="0">
                <a:latin typeface="Hillhead"/>
              </a:rPr>
              <a:t> – It takes a hand empty or with cards, add number of cards. Override for Deck in </a:t>
            </a:r>
            <a:r>
              <a:rPr lang="en-US" dirty="0" err="1">
                <a:latin typeface="Hillhead"/>
              </a:rPr>
              <a:t>CardGame</a:t>
            </a:r>
            <a:endParaRPr lang="en-US" dirty="0">
              <a:latin typeface="Hillhead"/>
            </a:endParaRPr>
          </a:p>
          <a:p>
            <a:r>
              <a:rPr lang="en-US" dirty="0">
                <a:latin typeface="Hillhead"/>
              </a:rPr>
              <a:t>Solution - </a:t>
            </a:r>
            <a:r>
              <a:rPr lang="en-US" dirty="0">
                <a:latin typeface="Hillhea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https://stgit.dcs.gla.ac.uk/DerekSomerville/testingcardgamesolution</a:t>
            </a:r>
            <a:endParaRPr lang="en-US" dirty="0">
              <a:latin typeface="Hillhead"/>
            </a:endParaRPr>
          </a:p>
          <a:p>
            <a:endParaRPr lang="en-US" dirty="0">
              <a:latin typeface="Hillhea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34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Lab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Bugs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70000" lnSpcReduction="200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What is a Bug Pattern? </a:t>
            </a:r>
            <a:r>
              <a:rPr lang="en-GB" dirty="0"/>
              <a:t>Common mistakes in code that appear often enough to have their own names and categories</a:t>
            </a: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Introduction to bug analysis – Range of techniques out there, we focus on individual ones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Automated/Static analysis – Looking for approximate errors in code, a part of compilers in the modern era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debugger – Powerful tool with a wide range of abilities, including step-by-step execution, variable watching and modification and exception tracing - your best friend debugging your own code!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8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Finding Bugs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844303"/>
          </a:xfrm>
        </p:spPr>
        <p:txBody>
          <a:bodyPr tIns="144000" bIns="144000">
            <a:normAutofit fontScale="925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Unified Modelling Language (UML) Class Diagrams – Graphical representations of program structure, don’t get too hung up on them (more to come)</a:t>
            </a: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4 Principles in OOP – fundamental ideas to improve quality of code, not enough on their own though!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Encapsulation – keep data and function together, don’t let other people touch it because they might break it</a:t>
            </a:r>
          </a:p>
        </p:txBody>
      </p:sp>
    </p:spTree>
    <p:extLst>
      <p:ext uri="{BB962C8B-B14F-4D97-AF65-F5344CB8AC3E}">
        <p14:creationId xmlns:p14="http://schemas.microsoft.com/office/powerpoint/2010/main" val="124213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and Abstraction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460183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Open from 13.00 until 13.10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4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61C5-9FA1-3248-8D16-B3A1D77C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 January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69AD6-9A99-4845-906B-E9B605F22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35" name="Content Placeholder 31">
            <a:extLst>
              <a:ext uri="{FF2B5EF4-FFF2-40B4-BE49-F238E27FC236}">
                <a16:creationId xmlns:a16="http://schemas.microsoft.com/office/drawing/2014/main" id="{FA0CB43E-0440-492E-9562-BAAE566CF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885341"/>
              </p:ext>
            </p:extLst>
          </p:nvPr>
        </p:nvGraphicFramePr>
        <p:xfrm>
          <a:off x="399415" y="1065995"/>
          <a:ext cx="7326312" cy="3987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113">
                  <a:extLst>
                    <a:ext uri="{9D8B030D-6E8A-4147-A177-3AD203B41FA5}">
                      <a16:colId xmlns:a16="http://schemas.microsoft.com/office/drawing/2014/main" val="1763602817"/>
                    </a:ext>
                  </a:extLst>
                </a:gridCol>
                <a:gridCol w="1333026">
                  <a:extLst>
                    <a:ext uri="{9D8B030D-6E8A-4147-A177-3AD203B41FA5}">
                      <a16:colId xmlns:a16="http://schemas.microsoft.com/office/drawing/2014/main" val="970400343"/>
                    </a:ext>
                  </a:extLst>
                </a:gridCol>
                <a:gridCol w="1652628">
                  <a:extLst>
                    <a:ext uri="{9D8B030D-6E8A-4147-A177-3AD203B41FA5}">
                      <a16:colId xmlns:a16="http://schemas.microsoft.com/office/drawing/2014/main" val="3448104419"/>
                    </a:ext>
                  </a:extLst>
                </a:gridCol>
                <a:gridCol w="1897462">
                  <a:extLst>
                    <a:ext uri="{9D8B030D-6E8A-4147-A177-3AD203B41FA5}">
                      <a16:colId xmlns:a16="http://schemas.microsoft.com/office/drawing/2014/main" val="3706336790"/>
                    </a:ext>
                  </a:extLst>
                </a:gridCol>
                <a:gridCol w="2047083">
                  <a:extLst>
                    <a:ext uri="{9D8B030D-6E8A-4147-A177-3AD203B41FA5}">
                      <a16:colId xmlns:a16="http://schemas.microsoft.com/office/drawing/2014/main" val="2553536935"/>
                    </a:ext>
                  </a:extLst>
                </a:gridCol>
              </a:tblGrid>
              <a:tr h="40815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 Lab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 Lecture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 Lecture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 Tutorial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67198"/>
                  </a:ext>
                </a:extLst>
              </a:tr>
              <a:tr h="204076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Derek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Bugs Stephen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Test and Question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extLst>
                  <a:ext uri="{0D108BD9-81ED-4DB2-BD59-A6C34878D82A}">
                    <a16:rowId xmlns:a16="http://schemas.microsoft.com/office/drawing/2014/main" val="2660870975"/>
                  </a:ext>
                </a:extLst>
              </a:tr>
              <a:tr h="408151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GitLab Setup Derek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Clean code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Testing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Test, Lab and questions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33682"/>
                  </a:ext>
                </a:extLst>
              </a:tr>
              <a:tr h="408151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Testing Derek</a:t>
                      </a: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Bugs Stephen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Encapsulation and Abstraction Stephen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Test, Lab and questions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/>
                </a:tc>
                <a:extLst>
                  <a:ext uri="{0D108BD9-81ED-4DB2-BD59-A6C34878D82A}">
                    <a16:rowId xmlns:a16="http://schemas.microsoft.com/office/drawing/2014/main" val="2957629574"/>
                  </a:ext>
                </a:extLst>
              </a:tr>
              <a:tr h="408151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rgbClr val="002C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Bugs Stephen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rgbClr val="002C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Styles - TDD Derek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rgbClr val="002C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 Four Stephen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rgbClr val="002C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Test, Lab and questions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02" marR="5102" marT="5102" marB="0" anchor="b">
                    <a:solidFill>
                      <a:srgbClr val="002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6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4445" marR="0" indent="0" algn="l">
              <a:spcBef>
                <a:spcPts val="200"/>
              </a:spcBef>
              <a:spcAft>
                <a:spcPts val="100"/>
              </a:spcAft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Class Test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Lab – Unit Testing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Finding Bugs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Encapsulation and Abstraction 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7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56380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u="sng" dirty="0">
                <a:latin typeface="Hillhead"/>
              </a:rPr>
              <a:t>3.0 Lab - Unit Testing</a:t>
            </a:r>
          </a:p>
          <a:p>
            <a:endParaRPr lang="en-US" dirty="0">
              <a:latin typeface="Hillhea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56380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>
                <a:latin typeface="Hillhead"/>
              </a:rPr>
              <a:t>Each player dealt two cards</a:t>
            </a:r>
          </a:p>
          <a:p>
            <a:r>
              <a:rPr lang="en-US" dirty="0">
                <a:latin typeface="Hillhead"/>
              </a:rPr>
              <a:t>Each player can twist to get a new card</a:t>
            </a:r>
          </a:p>
          <a:p>
            <a:r>
              <a:rPr lang="en-US" dirty="0">
                <a:latin typeface="Hillhead"/>
              </a:rPr>
              <a:t>Each player can stick to finish</a:t>
            </a:r>
          </a:p>
          <a:p>
            <a:r>
              <a:rPr lang="en-US" dirty="0">
                <a:latin typeface="Hillhead"/>
              </a:rPr>
              <a:t>Total the cards, if above max score you are bust no score</a:t>
            </a:r>
          </a:p>
          <a:p>
            <a:r>
              <a:rPr lang="en-US" dirty="0">
                <a:latin typeface="Hillhead"/>
              </a:rPr>
              <a:t>Ace can be high eleven, if over max score it can be worth 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11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56380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>
                <a:latin typeface="Hillhead"/>
              </a:rPr>
              <a:t>Example </a:t>
            </a:r>
            <a:r>
              <a:rPr lang="en-US" dirty="0" err="1">
                <a:latin typeface="Hillhead"/>
              </a:rPr>
              <a:t>HandTest</a:t>
            </a:r>
            <a:endParaRPr lang="en-US" dirty="0">
              <a:latin typeface="Hillhead"/>
            </a:endParaRPr>
          </a:p>
          <a:p>
            <a:r>
              <a:rPr lang="en-US" dirty="0">
                <a:latin typeface="Hillhead"/>
              </a:rPr>
              <a:t>Create unit tests for each function returning a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17143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4496DC-D679-4F64-BB27-5A903B116B0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27461</TotalTime>
  <Words>475</Words>
  <Application>Microsoft Macintosh PowerPoint</Application>
  <PresentationFormat>On-screen Show (16:9)</PresentationFormat>
  <Paragraphs>94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Hillhead</vt:lpstr>
      <vt:lpstr>Times New Roman</vt:lpstr>
      <vt:lpstr>Wingdings</vt:lpstr>
      <vt:lpstr>UoG_PowerPoint_16.9</vt:lpstr>
      <vt:lpstr>Object Orientated Software Engineering</vt:lpstr>
      <vt:lpstr>Class Quiz</vt:lpstr>
      <vt:lpstr>Admin</vt:lpstr>
      <vt:lpstr>Schedule January</vt:lpstr>
      <vt:lpstr>Intended Learning Outcomes</vt:lpstr>
      <vt:lpstr>Summary</vt:lpstr>
      <vt:lpstr>Unit Testing Lab</vt:lpstr>
      <vt:lpstr>Black Jack</vt:lpstr>
      <vt:lpstr>Black Jack Lab</vt:lpstr>
      <vt:lpstr>Lab – Problems</vt:lpstr>
      <vt:lpstr>Lab – Any Questions</vt:lpstr>
      <vt:lpstr>Finding Bugs - Summary</vt:lpstr>
      <vt:lpstr>Finding Bugs – Any Questions</vt:lpstr>
      <vt:lpstr>Class Diagrams and Encapsulation</vt:lpstr>
      <vt:lpstr>Encapsulation and Abstraction–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Stephen Lindsay</cp:lastModifiedBy>
  <cp:revision>30</cp:revision>
  <dcterms:created xsi:type="dcterms:W3CDTF">2016-02-16T11:44:26Z</dcterms:created>
  <dcterms:modified xsi:type="dcterms:W3CDTF">2022-01-28T12:38:37Z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