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330" r:id="rId6"/>
    <p:sldId id="332" r:id="rId7"/>
    <p:sldId id="358" r:id="rId8"/>
    <p:sldId id="349" r:id="rId9"/>
    <p:sldId id="289" r:id="rId10"/>
    <p:sldId id="288" r:id="rId11"/>
    <p:sldId id="433" r:id="rId12"/>
    <p:sldId id="434" r:id="rId13"/>
    <p:sldId id="435" r:id="rId14"/>
    <p:sldId id="436" r:id="rId15"/>
    <p:sldId id="344" r:id="rId16"/>
    <p:sldId id="350" r:id="rId17"/>
    <p:sldId id="437" r:id="rId18"/>
    <p:sldId id="352" r:id="rId1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358"/>
            <p14:sldId id="349"/>
            <p14:sldId id="289"/>
            <p14:sldId id="288"/>
            <p14:sldId id="433"/>
            <p14:sldId id="434"/>
            <p14:sldId id="435"/>
            <p14:sldId id="436"/>
            <p14:sldId id="344"/>
            <p14:sldId id="350"/>
            <p14:sldId id="4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04"/>
    <p:restoredTop sz="72018" autoAdjust="0"/>
  </p:normalViewPr>
  <p:slideViewPr>
    <p:cSldViewPr snapToGrid="0">
      <p:cViewPr varScale="1">
        <p:scale>
          <a:sx n="106" d="100"/>
          <a:sy n="106" d="100"/>
        </p:scale>
        <p:origin x="84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5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8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8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would this look if we tried to do it with inheritance?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0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6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3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970578"/>
            <a:ext cx="10974309" cy="4924035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4.5 </a:t>
            </a:r>
            <a:r>
              <a:rPr lang="en-GB"/>
              <a:t>Tutorial – Development Styles; Lab </a:t>
            </a:r>
            <a:r>
              <a:rPr lang="en-GB" dirty="0"/>
              <a:t>and Big Four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 and Stephen Lindsay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451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Imagine you are building a video game and you need some game world objects to:</a:t>
            </a:r>
          </a:p>
          <a:p>
            <a:r>
              <a:rPr lang="en-GB" dirty="0"/>
              <a:t>Know if they collide with other objects (</a:t>
            </a:r>
            <a:r>
              <a:rPr lang="en-GB" dirty="0" err="1"/>
              <a:t>collidable</a:t>
            </a:r>
            <a:r>
              <a:rPr lang="en-GB" dirty="0"/>
              <a:t>)</a:t>
            </a:r>
          </a:p>
          <a:p>
            <a:r>
              <a:rPr lang="en-GB" dirty="0"/>
              <a:t>Be affected by physics (physical)</a:t>
            </a:r>
          </a:p>
          <a:p>
            <a:r>
              <a:rPr lang="en-GB" dirty="0"/>
              <a:t>Be aware of players around them and react to them (</a:t>
            </a:r>
            <a:r>
              <a:rPr lang="en-GB" dirty="0" err="1"/>
              <a:t>awareable</a:t>
            </a:r>
            <a:r>
              <a:rPr lang="en-GB" dirty="0"/>
              <a:t>)</a:t>
            </a:r>
          </a:p>
          <a:p>
            <a:r>
              <a:rPr lang="en-GB" dirty="0" err="1"/>
              <a:t>Pathfind</a:t>
            </a:r>
            <a:r>
              <a:rPr lang="en-GB" dirty="0"/>
              <a:t> and move through the environment (</a:t>
            </a:r>
            <a:r>
              <a:rPr lang="en-GB" dirty="0" err="1"/>
              <a:t>pathable</a:t>
            </a:r>
            <a:r>
              <a:rPr lang="en-GB" dirty="0"/>
              <a:t>)</a:t>
            </a:r>
          </a:p>
          <a:p>
            <a:r>
              <a:rPr lang="en-GB" dirty="0"/>
              <a:t>Take damage (</a:t>
            </a:r>
            <a:r>
              <a:rPr lang="en-GB" dirty="0" err="1"/>
              <a:t>hitable</a:t>
            </a:r>
            <a:r>
              <a:rPr lang="en-GB" dirty="0"/>
              <a:t>)</a:t>
            </a:r>
          </a:p>
          <a:p>
            <a:r>
              <a:rPr lang="en-GB" dirty="0"/>
              <a:t>Deal damage (fightable)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Why we use Abstraction</a:t>
            </a:r>
          </a:p>
        </p:txBody>
      </p:sp>
    </p:spTree>
    <p:extLst>
      <p:ext uri="{BB962C8B-B14F-4D97-AF65-F5344CB8AC3E}">
        <p14:creationId xmlns:p14="http://schemas.microsoft.com/office/powerpoint/2010/main" val="96905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4512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Rock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collidable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Cart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collidable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physical, 				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hitable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awareable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pathable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Pedestrian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awareable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fightable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Guard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collidable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physical, 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awareable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fightable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Why we use Abstraction</a:t>
            </a:r>
          </a:p>
        </p:txBody>
      </p:sp>
    </p:spTree>
    <p:extLst>
      <p:ext uri="{BB962C8B-B14F-4D97-AF65-F5344CB8AC3E}">
        <p14:creationId xmlns:p14="http://schemas.microsoft.com/office/powerpoint/2010/main" val="127380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56380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Bugs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>
            <a:normAutofit lnSpcReduction="10000"/>
          </a:bodyPr>
          <a:lstStyle/>
          <a:p>
            <a:endParaRPr lang="en-GB" dirty="0">
              <a:latin typeface="Hillhead"/>
            </a:endParaRPr>
          </a:p>
          <a:p>
            <a:r>
              <a:rPr lang="en-GB" dirty="0">
                <a:latin typeface="Hillhead"/>
              </a:rPr>
              <a:t>Can now view the solutions on Moodle to each of the issues</a:t>
            </a:r>
          </a:p>
          <a:p>
            <a:endParaRPr lang="en-GB" dirty="0">
              <a:latin typeface="Hillhead"/>
            </a:endParaRPr>
          </a:p>
          <a:p>
            <a:r>
              <a:rPr lang="en-GB" dirty="0">
                <a:latin typeface="Hillhead"/>
              </a:rPr>
              <a:t>If you have issues with the mark you have gotten because you think you have submitted a correct answer that was not counted, contact your tutor first to check with them and they will get in touch with me</a:t>
            </a:r>
          </a:p>
          <a:p>
            <a:endParaRPr lang="en-US" dirty="0">
              <a:latin typeface="Hillhead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Lab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4.2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lnSpcReduction="10000"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sz="2000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2000" b="0" i="0" dirty="0">
                <a:effectLst/>
              </a:rPr>
              <a:t>Inheritance – allows a subclass to reuse code from a superclass – good code-reuse but tied into a 1-1 </a:t>
            </a:r>
            <a:r>
              <a:rPr lang="en-GB" sz="2000" b="0" i="0" dirty="0" err="1">
                <a:effectLst/>
              </a:rPr>
              <a:t>relaitonship</a:t>
            </a:r>
            <a:endParaRPr lang="en-GB" sz="2000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sz="2000" dirty="0"/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2000" b="0" i="0" dirty="0">
                <a:effectLst/>
              </a:rPr>
              <a:t>Polymorphism – allows us to use code with the same name in the same place – the least significant of the principles and simplest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sz="2000" dirty="0"/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2000" dirty="0"/>
              <a:t>Abstraction or Inheritance – beware abstract keywords and full abstraction, understand why we like to use abstraction even though it doesn’t get us </a:t>
            </a:r>
            <a:r>
              <a:rPr lang="en-GB" sz="2000"/>
              <a:t>to the point of code re-use </a:t>
            </a:r>
            <a:endParaRPr lang="en-GB" sz="2000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305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Big Four 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6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Understand different approaches to software testing;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4445" marR="0" indent="0" algn="l">
              <a:spcBef>
                <a:spcPts val="200"/>
              </a:spcBef>
              <a:spcAft>
                <a:spcPts val="100"/>
              </a:spcAft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Development Styles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Abstraction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Lab – Finding Bugs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Big Four 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87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92486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Styles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3233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Single Person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Code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Pair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Promiscuous Pairing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Mob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Test Driven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Pair Develop and Test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85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Coding Styles – Test Driven Development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AC15D-0AA9-C847-BE9B-188B5C19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38" y="857652"/>
            <a:ext cx="4289402" cy="39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Development Styles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6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451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It probably hasn’t escaped your notice that Abstraction and Inheritance seem quite similar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Java naming can add to this confusion, it is a bit unhelpful when learning OOP concepts because: </a:t>
            </a:r>
          </a:p>
          <a:p>
            <a:r>
              <a:rPr lang="en-GB" dirty="0"/>
              <a:t>Full Abstraction is realised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interface/implements </a:t>
            </a:r>
            <a:r>
              <a:rPr lang="en-GB" dirty="0"/>
              <a:t>keywords</a:t>
            </a:r>
          </a:p>
          <a:p>
            <a:r>
              <a:rPr lang="en-GB" dirty="0"/>
              <a:t>Inheritance is realised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abstract/extends</a:t>
            </a:r>
            <a:r>
              <a:rPr lang="en-GB" dirty="0"/>
              <a:t> keywords but this only realises partial Abstraction!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all this fuss, you might be wondering why we bother to use one or the other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Inheritance or Interfaces?</a:t>
            </a:r>
          </a:p>
        </p:txBody>
      </p:sp>
    </p:spTree>
    <p:extLst>
      <p:ext uri="{BB962C8B-B14F-4D97-AF65-F5344CB8AC3E}">
        <p14:creationId xmlns:p14="http://schemas.microsoft.com/office/powerpoint/2010/main" val="40055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451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Allows for code-reuse as subclasses get the code of the superclass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Can have abstracted elements with the abstract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But can only allow inheritance from 1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Interfaces</a:t>
            </a:r>
          </a:p>
          <a:p>
            <a:pPr marL="457200" indent="-457200">
              <a:buAutoNum type="arabicPeriod"/>
            </a:pPr>
            <a:r>
              <a:rPr lang="en-GB" dirty="0"/>
              <a:t>Create blueprints to guide program development with no details of implementation needed at all</a:t>
            </a:r>
          </a:p>
          <a:p>
            <a:pPr marL="457200" indent="-457200">
              <a:buAutoNum type="arabicPeriod"/>
            </a:pPr>
            <a:r>
              <a:rPr lang="en-GB" dirty="0"/>
              <a:t>Can allow multiple blueprints to be implemented in a single class</a:t>
            </a:r>
          </a:p>
          <a:p>
            <a:pPr marL="457200" indent="-457200">
              <a:buAutoNum type="arabicPeriod"/>
            </a:pPr>
            <a:r>
              <a:rPr lang="en-GB" dirty="0"/>
              <a:t>But does not share any code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Inheritance or Interface in Java?</a:t>
            </a:r>
          </a:p>
        </p:txBody>
      </p:sp>
    </p:spTree>
    <p:extLst>
      <p:ext uri="{BB962C8B-B14F-4D97-AF65-F5344CB8AC3E}">
        <p14:creationId xmlns:p14="http://schemas.microsoft.com/office/powerpoint/2010/main" val="4073262934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167AC5-0513-49A9-9D50-12B549FDFB76}"/>
</file>

<file path=customXml/itemProps2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27633</TotalTime>
  <Words>566</Words>
  <Application>Microsoft Macintosh PowerPoint</Application>
  <PresentationFormat>On-screen Show (16:9)</PresentationFormat>
  <Paragraphs>121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Hillhead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Summary</vt:lpstr>
      <vt:lpstr>Development Styles - Summary</vt:lpstr>
      <vt:lpstr>Coding Styles – Test Driven Development</vt:lpstr>
      <vt:lpstr>Development Styles – Any Questions</vt:lpstr>
      <vt:lpstr>Inheritance or Interfaces?</vt:lpstr>
      <vt:lpstr>Inheritance or Interface in Java?</vt:lpstr>
      <vt:lpstr>Why we use Abstraction</vt:lpstr>
      <vt:lpstr>Why we use Abstraction</vt:lpstr>
      <vt:lpstr>Finding Bugs Lab</vt:lpstr>
      <vt:lpstr>Lab – Any Questions</vt:lpstr>
      <vt:lpstr>4.2 Summary</vt:lpstr>
      <vt:lpstr>Big Four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Stephen Lindsay</cp:lastModifiedBy>
  <cp:revision>35</cp:revision>
  <dcterms:created xsi:type="dcterms:W3CDTF">2016-02-16T11:44:26Z</dcterms:created>
  <dcterms:modified xsi:type="dcterms:W3CDTF">2022-02-04T12:57:48Z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