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330" r:id="rId6"/>
    <p:sldId id="332" r:id="rId7"/>
    <p:sldId id="344" r:id="rId8"/>
    <p:sldId id="350" r:id="rId9"/>
    <p:sldId id="302" r:id="rId10"/>
    <p:sldId id="351" r:id="rId11"/>
    <p:sldId id="352" r:id="rId12"/>
    <p:sldId id="346" r:id="rId13"/>
    <p:sldId id="347" r:id="rId14"/>
    <p:sldId id="354" r:id="rId15"/>
    <p:sldId id="353" r:id="rId16"/>
    <p:sldId id="358" r:id="rId17"/>
    <p:sldId id="356" r:id="rId18"/>
    <p:sldId id="348" r:id="rId19"/>
    <p:sldId id="363" r:id="rId20"/>
    <p:sldId id="364" r:id="rId21"/>
    <p:sldId id="365" r:id="rId22"/>
    <p:sldId id="371" r:id="rId23"/>
    <p:sldId id="366" r:id="rId24"/>
    <p:sldId id="367" r:id="rId25"/>
    <p:sldId id="368" r:id="rId26"/>
    <p:sldId id="369" r:id="rId27"/>
    <p:sldId id="370" r:id="rId28"/>
    <p:sldId id="359" r:id="rId29"/>
    <p:sldId id="360" r:id="rId30"/>
    <p:sldId id="361" r:id="rId31"/>
    <p:sldId id="362" r:id="rId32"/>
    <p:sldId id="345" r:id="rId33"/>
    <p:sldId id="288" r:id="rId34"/>
    <p:sldId id="349" r:id="rId3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  <p14:sldId id="330"/>
          </p14:sldIdLst>
        </p14:section>
        <p14:section name="Untitled Section" id="{81482150-BCB1-694E-998B-D77A460E4567}">
          <p14:sldIdLst>
            <p14:sldId id="332"/>
            <p14:sldId id="344"/>
            <p14:sldId id="350"/>
            <p14:sldId id="302"/>
            <p14:sldId id="351"/>
            <p14:sldId id="352"/>
            <p14:sldId id="346"/>
            <p14:sldId id="347"/>
            <p14:sldId id="354"/>
            <p14:sldId id="353"/>
            <p14:sldId id="358"/>
            <p14:sldId id="356"/>
            <p14:sldId id="348"/>
            <p14:sldId id="363"/>
            <p14:sldId id="364"/>
            <p14:sldId id="365"/>
            <p14:sldId id="371"/>
            <p14:sldId id="366"/>
            <p14:sldId id="367"/>
            <p14:sldId id="368"/>
            <p14:sldId id="369"/>
            <p14:sldId id="370"/>
            <p14:sldId id="359"/>
            <p14:sldId id="360"/>
            <p14:sldId id="361"/>
            <p14:sldId id="362"/>
            <p14:sldId id="345"/>
            <p14:sldId id="288"/>
            <p14:sldId id="3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B"/>
    <a:srgbClr val="002C50"/>
    <a:srgbClr val="032952"/>
    <a:srgbClr val="FF881B"/>
    <a:srgbClr val="FFC161"/>
    <a:srgbClr val="003560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5C064-A6B4-45E7-B17F-71782A162813}" v="62" dt="2021-10-20T11:12:47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2013" autoAdjust="0"/>
  </p:normalViewPr>
  <p:slideViewPr>
    <p:cSldViewPr snapToGrid="0">
      <p:cViewPr varScale="1">
        <p:scale>
          <a:sx n="81" d="100"/>
          <a:sy n="81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S::derek.somerville@glasgow.ac.uk::6633e942-9642-4dc4-ac90-67ec0fdbe355" providerId="AD" clId="Web-{35FDADFB-E1D7-CBE0-711C-E9D1C3F14E75}"/>
    <pc:docChg chg="modSld">
      <pc:chgData name="Derek Somerville" userId="S::derek.somerville@glasgow.ac.uk::6633e942-9642-4dc4-ac90-67ec0fdbe355" providerId="AD" clId="Web-{35FDADFB-E1D7-CBE0-711C-E9D1C3F14E75}" dt="2021-11-04T16:04:41.160" v="31"/>
      <pc:docMkLst>
        <pc:docMk/>
      </pc:docMkLst>
      <pc:sldChg chg="modSp">
        <pc:chgData name="Derek Somerville" userId="S::derek.somerville@glasgow.ac.uk::6633e942-9642-4dc4-ac90-67ec0fdbe355" providerId="AD" clId="Web-{35FDADFB-E1D7-CBE0-711C-E9D1C3F14E75}" dt="2021-11-04T16:04:41.160" v="31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35FDADFB-E1D7-CBE0-711C-E9D1C3F14E75}" dt="2021-11-04T16:04:41.160" v="31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" userId="d3982d51-04d1-4510-b40a-254652be8499" providerId="ADAL" clId="{BBB3C29D-1E9B-43D4-AB41-5288682940B0}"/>
    <pc:docChg chg="custSel addSld delSld modSld modSection">
      <pc:chgData name="Derek" userId="d3982d51-04d1-4510-b40a-254652be8499" providerId="ADAL" clId="{BBB3C29D-1E9B-43D4-AB41-5288682940B0}" dt="2020-10-22T16:09:48.291" v="101" actId="12"/>
      <pc:docMkLst>
        <pc:docMk/>
      </pc:docMkLst>
      <pc:sldChg chg="del">
        <pc:chgData name="Derek" userId="d3982d51-04d1-4510-b40a-254652be8499" providerId="ADAL" clId="{BBB3C29D-1E9B-43D4-AB41-5288682940B0}" dt="2020-10-19T11:23:13.115" v="0" actId="2696"/>
        <pc:sldMkLst>
          <pc:docMk/>
          <pc:sldMk cId="1078979062" sldId="274"/>
        </pc:sldMkLst>
      </pc:sldChg>
      <pc:sldChg chg="modSp">
        <pc:chgData name="Derek" userId="d3982d51-04d1-4510-b40a-254652be8499" providerId="ADAL" clId="{BBB3C29D-1E9B-43D4-AB41-5288682940B0}" dt="2020-10-20T10:39:32.379" v="54" actId="20577"/>
        <pc:sldMkLst>
          <pc:docMk/>
          <pc:sldMk cId="1822261402" sldId="317"/>
        </pc:sldMkLst>
        <pc:graphicFrameChg chg="modGraphic">
          <ac:chgData name="Derek" userId="d3982d51-04d1-4510-b40a-254652be8499" providerId="ADAL" clId="{BBB3C29D-1E9B-43D4-AB41-5288682940B0}" dt="2020-10-20T10:39:32.379" v="54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48.291" v="101" actId="12"/>
        <pc:sldMkLst>
          <pc:docMk/>
          <pc:sldMk cId="2190704069" sldId="318"/>
        </pc:sldMkLst>
        <pc:graphicFrameChg chg="mod modGraphic">
          <ac:chgData name="Derek" userId="d3982d51-04d1-4510-b40a-254652be8499" providerId="ADAL" clId="{BBB3C29D-1E9B-43D4-AB41-5288682940B0}" dt="2020-10-22T16:09:48.291" v="101" actId="12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18.282" v="98" actId="20577"/>
        <pc:sldMkLst>
          <pc:docMk/>
          <pc:sldMk cId="4016390483" sldId="319"/>
        </pc:sldMkLst>
        <pc:graphicFrameChg chg="mod modGraphic">
          <ac:chgData name="Derek" userId="d3982d51-04d1-4510-b40a-254652be8499" providerId="ADAL" clId="{BBB3C29D-1E9B-43D4-AB41-5288682940B0}" dt="2020-10-22T16:09:18.282" v="98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1:44.857" v="72" actId="20577"/>
        <pc:sldMkLst>
          <pc:docMk/>
          <pc:sldMk cId="4118547095" sldId="320"/>
        </pc:sldMkLst>
        <pc:graphicFrameChg chg="modGraphic">
          <ac:chgData name="Derek" userId="d3982d51-04d1-4510-b40a-254652be8499" providerId="ADAL" clId="{BBB3C29D-1E9B-43D4-AB41-5288682940B0}" dt="2020-10-22T16:01:44.857" v="72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add">
        <pc:chgData name="Derek" userId="d3982d51-04d1-4510-b40a-254652be8499" providerId="ADAL" clId="{BBB3C29D-1E9B-43D4-AB41-5288682940B0}" dt="2020-10-19T15:51:56.661" v="8"/>
        <pc:sldMkLst>
          <pc:docMk/>
          <pc:sldMk cId="1173053218" sldId="330"/>
        </pc:sldMkLst>
      </pc:sldChg>
      <pc:sldChg chg="del">
        <pc:chgData name="Derek" userId="d3982d51-04d1-4510-b40a-254652be8499" providerId="ADAL" clId="{BBB3C29D-1E9B-43D4-AB41-5288682940B0}" dt="2020-10-20T11:06:53.184" v="55"/>
        <pc:sldMkLst>
          <pc:docMk/>
          <pc:sldMk cId="3473537602" sldId="331"/>
        </pc:sldMkLst>
      </pc:sldChg>
    </pc:docChg>
  </pc:docChgLst>
  <pc:docChgLst>
    <pc:chgData name="Derek Somerville" userId="6633e942-9642-4dc4-ac90-67ec0fdbe355" providerId="ADAL" clId="{D37D0CAA-79C9-B74C-9D78-A031045A12DF}"/>
    <pc:docChg chg="modSld">
      <pc:chgData name="Derek Somerville" userId="6633e942-9642-4dc4-ac90-67ec0fdbe355" providerId="ADAL" clId="{D37D0CAA-79C9-B74C-9D78-A031045A12DF}" dt="2019-08-26T09:55:58.865" v="90" actId="1035"/>
      <pc:docMkLst>
        <pc:docMk/>
      </pc:docMkLst>
      <pc:sldChg chg="modSp">
        <pc:chgData name="Derek Somerville" userId="6633e942-9642-4dc4-ac90-67ec0fdbe355" providerId="ADAL" clId="{D37D0CAA-79C9-B74C-9D78-A031045A12DF}" dt="2019-08-26T09:55:58.865" v="90" actId="1035"/>
        <pc:sldMkLst>
          <pc:docMk/>
          <pc:sldMk cId="587772221" sldId="270"/>
        </pc:sldMkLst>
        <pc:spChg chg="mod">
          <ac:chgData name="Derek Somerville" userId="6633e942-9642-4dc4-ac90-67ec0fdbe355" providerId="ADAL" clId="{D37D0CAA-79C9-B74C-9D78-A031045A12DF}" dt="2019-08-26T09:55:06.459" v="72" actId="20577"/>
          <ac:spMkLst>
            <pc:docMk/>
            <pc:sldMk cId="587772221" sldId="270"/>
            <ac:spMk id="7" creationId="{B5A592FA-C535-124E-A8E7-844425B8DB50}"/>
          </ac:spMkLst>
        </pc:spChg>
        <pc:picChg chg="mod">
          <ac:chgData name="Derek Somerville" userId="6633e942-9642-4dc4-ac90-67ec0fdbe355" providerId="ADAL" clId="{D37D0CAA-79C9-B74C-9D78-A031045A12DF}" dt="2019-08-26T09:55:58.865" v="90" actId="1035"/>
          <ac:picMkLst>
            <pc:docMk/>
            <pc:sldMk cId="587772221" sldId="270"/>
            <ac:picMk id="6" creationId="{00000000-0000-0000-0000-000000000000}"/>
          </ac:picMkLst>
        </pc:picChg>
      </pc:sldChg>
    </pc:docChg>
  </pc:docChgLst>
  <pc:docChgLst>
    <pc:chgData name="Derek" userId="6633e942-9642-4dc4-ac90-67ec0fdbe355" providerId="ADAL" clId="{BBB3C29D-1E9B-43D4-AB41-5288682940B0}"/>
    <pc:docChg chg="undo custSel modSld sldOrd modMainMaster">
      <pc:chgData name="Derek" userId="6633e942-9642-4dc4-ac90-67ec0fdbe355" providerId="ADAL" clId="{BBB3C29D-1E9B-43D4-AB41-5288682940B0}" dt="2020-12-03T10:21:38.342" v="584" actId="20577"/>
      <pc:docMkLst>
        <pc:docMk/>
      </pc:docMkLst>
      <pc:sldChg chg="modSp modAnim">
        <pc:chgData name="Derek" userId="6633e942-9642-4dc4-ac90-67ec0fdbe355" providerId="ADAL" clId="{BBB3C29D-1E9B-43D4-AB41-5288682940B0}" dt="2020-10-29T18:02:47.033" v="398" actId="20577"/>
        <pc:sldMkLst>
          <pc:docMk/>
          <pc:sldMk cId="3881825747" sldId="271"/>
        </pc:sldMkLst>
        <pc:spChg chg="mod">
          <ac:chgData name="Derek" userId="6633e942-9642-4dc4-ac90-67ec0fdbe355" providerId="ADAL" clId="{BBB3C29D-1E9B-43D4-AB41-5288682940B0}" dt="2020-10-29T18:02:47.033" v="398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Anim">
        <pc:chgData name="Derek" userId="6633e942-9642-4dc4-ac90-67ec0fdbe355" providerId="ADAL" clId="{BBB3C29D-1E9B-43D4-AB41-5288682940B0}" dt="2020-11-02T10:43:25.314" v="403"/>
        <pc:sldMkLst>
          <pc:docMk/>
          <pc:sldMk cId="3604581489" sldId="272"/>
        </pc:sldMkLst>
      </pc:sldChg>
      <pc:sldChg chg="modSp">
        <pc:chgData name="Derek" userId="6633e942-9642-4dc4-ac90-67ec0fdbe355" providerId="ADAL" clId="{BBB3C29D-1E9B-43D4-AB41-5288682940B0}" dt="2020-10-28T12:43:34.521" v="91" actId="20577"/>
        <pc:sldMkLst>
          <pc:docMk/>
          <pc:sldMk cId="1822261402" sldId="317"/>
        </pc:sldMkLst>
        <pc:graphicFrameChg chg="mod modGraphic">
          <ac:chgData name="Derek" userId="6633e942-9642-4dc4-ac90-67ec0fdbe355" providerId="ADAL" clId="{BBB3C29D-1E9B-43D4-AB41-5288682940B0}" dt="2020-10-28T12:43:34.521" v="91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1-12T15:58:07.610" v="498" actId="20577"/>
        <pc:sldMkLst>
          <pc:docMk/>
          <pc:sldMk cId="2190704069" sldId="318"/>
        </pc:sldMkLst>
        <pc:graphicFrameChg chg="mod modGraphic">
          <ac:chgData name="Derek" userId="6633e942-9642-4dc4-ac90-67ec0fdbe355" providerId="ADAL" clId="{BBB3C29D-1E9B-43D4-AB41-5288682940B0}" dt="2020-11-12T15:58:07.610" v="498" actId="20577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25.363" v="562" actId="20577"/>
        <pc:sldMkLst>
          <pc:docMk/>
          <pc:sldMk cId="4016390483" sldId="319"/>
        </pc:sldMkLst>
        <pc:graphicFrameChg chg="modGraphic">
          <ac:chgData name="Derek" userId="6633e942-9642-4dc4-ac90-67ec0fdbe355" providerId="ADAL" clId="{BBB3C29D-1E9B-43D4-AB41-5288682940B0}" dt="2020-12-03T10:21:25.363" v="56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38.342" v="584" actId="20577"/>
        <pc:sldMkLst>
          <pc:docMk/>
          <pc:sldMk cId="4118547095" sldId="320"/>
        </pc:sldMkLst>
        <pc:graphicFrameChg chg="mod modGraphic">
          <ac:chgData name="Derek" userId="6633e942-9642-4dc4-ac90-67ec0fdbe355" providerId="ADAL" clId="{BBB3C29D-1E9B-43D4-AB41-5288682940B0}" dt="2020-12-03T10:21:38.342" v="584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ord">
        <pc:chgData name="Derek" userId="6633e942-9642-4dc4-ac90-67ec0fdbe355" providerId="ADAL" clId="{BBB3C29D-1E9B-43D4-AB41-5288682940B0}" dt="2020-11-02T10:44:02.591" v="405"/>
        <pc:sldMkLst>
          <pc:docMk/>
          <pc:sldMk cId="3819373073" sldId="322"/>
        </pc:sldMkLst>
      </pc:sldChg>
      <pc:sldChg chg="modSp modAnim">
        <pc:chgData name="Derek" userId="6633e942-9642-4dc4-ac90-67ec0fdbe355" providerId="ADAL" clId="{BBB3C29D-1E9B-43D4-AB41-5288682940B0}" dt="2020-10-29T18:06:54.650" v="400"/>
        <pc:sldMkLst>
          <pc:docMk/>
          <pc:sldMk cId="1173053218" sldId="330"/>
        </pc:sldMkLst>
        <pc:picChg chg="mod">
          <ac:chgData name="Derek" userId="6633e942-9642-4dc4-ac90-67ec0fdbe355" providerId="ADAL" clId="{BBB3C29D-1E9B-43D4-AB41-5288682940B0}" dt="2020-10-29T17:51:18.290" v="92" actId="207"/>
          <ac:picMkLst>
            <pc:docMk/>
            <pc:sldMk cId="1173053218" sldId="330"/>
            <ac:picMk id="5" creationId="{F3150738-4222-1846-B1F3-E389BAE77268}"/>
          </ac:picMkLst>
        </pc:picChg>
        <pc:picChg chg="mod">
          <ac:chgData name="Derek" userId="6633e942-9642-4dc4-ac90-67ec0fdbe355" providerId="ADAL" clId="{BBB3C29D-1E9B-43D4-AB41-5288682940B0}" dt="2020-10-29T17:51:26.534" v="95" actId="207"/>
          <ac:picMkLst>
            <pc:docMk/>
            <pc:sldMk cId="1173053218" sldId="330"/>
            <ac:picMk id="9" creationId="{B34E8264-0E0B-B14B-8D25-04D4ED7E2894}"/>
          </ac:picMkLst>
        </pc:picChg>
      </pc:sldChg>
      <pc:sldMasterChg chg="modSldLayout">
        <pc:chgData name="Derek" userId="6633e942-9642-4dc4-ac90-67ec0fdbe355" providerId="ADAL" clId="{BBB3C29D-1E9B-43D4-AB41-5288682940B0}" dt="2020-10-29T18:04:32.635" v="399" actId="478"/>
        <pc:sldMasterMkLst>
          <pc:docMk/>
          <pc:sldMasterMk cId="0" sldId="2147483648"/>
        </pc:sldMasterMkLst>
        <pc:sldLayoutChg chg="addSp delSp modSp">
          <pc:chgData name="Derek" userId="6633e942-9642-4dc4-ac90-67ec0fdbe355" providerId="ADAL" clId="{BBB3C29D-1E9B-43D4-AB41-5288682940B0}" dt="2020-10-29T18:04:32.635" v="399" actId="478"/>
          <pc:sldLayoutMkLst>
            <pc:docMk/>
            <pc:sldMasterMk cId="0" sldId="2147483648"/>
            <pc:sldLayoutMk cId="266349182" sldId="2147483865"/>
          </pc:sldLayoutMkLst>
          <pc:spChg chg="mod">
            <ac:chgData name="Derek" userId="6633e942-9642-4dc4-ac90-67ec0fdbe355" providerId="ADAL" clId="{BBB3C29D-1E9B-43D4-AB41-5288682940B0}" dt="2020-10-29T17:53:08.951" v="100" actId="14100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picChg chg="add del mod ord">
            <ac:chgData name="Derek" userId="6633e942-9642-4dc4-ac90-67ec0fdbe355" providerId="ADAL" clId="{BBB3C29D-1E9B-43D4-AB41-5288682940B0}" dt="2020-10-29T18:04:32.635" v="399" actId="478"/>
            <ac:picMkLst>
              <pc:docMk/>
              <pc:sldMasterMk cId="0" sldId="2147483648"/>
              <pc:sldLayoutMk cId="266349182" sldId="2147483865"/>
              <ac:picMk id="9" creationId="{686FCD22-B206-4327-B625-5A659C7E4128}"/>
            </ac:picMkLst>
          </pc:picChg>
        </pc:sldLayoutChg>
      </pc:sldMasterChg>
      <pc:sldMasterChg chg="modSldLayout">
        <pc:chgData name="Derek" userId="6633e942-9642-4dc4-ac90-67ec0fdbe355" providerId="ADAL" clId="{BBB3C29D-1E9B-43D4-AB41-5288682940B0}" dt="2020-10-29T18:22:12.095" v="401" actId="478"/>
        <pc:sldMasterMkLst>
          <pc:docMk/>
          <pc:sldMasterMk cId="2945278328" sldId="2147483866"/>
        </pc:sldMasterMkLst>
        <pc:sldLayoutChg chg="addSp delSp modSp">
          <pc:chgData name="Derek" userId="6633e942-9642-4dc4-ac90-67ec0fdbe355" providerId="ADAL" clId="{BBB3C29D-1E9B-43D4-AB41-5288682940B0}" dt="2020-10-29T18:22:12.095" v="401" actId="478"/>
          <pc:sldLayoutMkLst>
            <pc:docMk/>
            <pc:sldMasterMk cId="0" sldId="2147483648"/>
            <pc:sldLayoutMk cId="196344644" sldId="2147483867"/>
          </pc:sldLayoutMkLst>
          <pc:picChg chg="add del ord">
            <ac:chgData name="Derek" userId="6633e942-9642-4dc4-ac90-67ec0fdbe355" providerId="ADAL" clId="{BBB3C29D-1E9B-43D4-AB41-5288682940B0}" dt="2020-10-29T18:22:12.095" v="401" actId="478"/>
            <ac:picMkLst>
              <pc:docMk/>
              <pc:sldMasterMk cId="0" sldId="2147483648"/>
              <pc:sldLayoutMk cId="196344644" sldId="2147483867"/>
              <ac:picMk id="6" creationId="{986A87E8-6640-45CE-9DEE-426370988E4D}"/>
            </ac:picMkLst>
          </pc:picChg>
        </pc:sldLayoutChg>
      </pc:sldMasterChg>
    </pc:docChg>
  </pc:docChgLst>
  <pc:docChgLst>
    <pc:chgData name="Derek Somerville" userId="6633e942-9642-4dc4-ac90-67ec0fdbe355" providerId="ADAL" clId="{95543243-4DB9-41DD-96D4-E55C731095BA}"/>
    <pc:docChg chg="custSel addSld modSld">
      <pc:chgData name="Derek Somerville" userId="6633e942-9642-4dc4-ac90-67ec0fdbe355" providerId="ADAL" clId="{95543243-4DB9-41DD-96D4-E55C731095BA}" dt="2020-04-01T14:34:59.906" v="45" actId="478"/>
      <pc:docMkLst>
        <pc:docMk/>
      </pc:docMkLst>
      <pc:sldChg chg="addSp delSp modSp delAnim">
        <pc:chgData name="Derek Somerville" userId="6633e942-9642-4dc4-ac90-67ec0fdbe355" providerId="ADAL" clId="{95543243-4DB9-41DD-96D4-E55C731095BA}" dt="2020-04-01T14:34:59.906" v="45" actId="478"/>
        <pc:sldMkLst>
          <pc:docMk/>
          <pc:sldMk cId="1925085824" sldId="314"/>
        </pc:sldMkLst>
        <pc:spChg chg="mod">
          <ac:chgData name="Derek Somerville" userId="6633e942-9642-4dc4-ac90-67ec0fdbe355" providerId="ADAL" clId="{95543243-4DB9-41DD-96D4-E55C731095BA}" dt="2020-04-01T14:27:19.014" v="30" actId="20577"/>
          <ac:spMkLst>
            <pc:docMk/>
            <pc:sldMk cId="1925085824" sldId="314"/>
            <ac:spMk id="2" creationId="{36750892-6207-364A-B3EB-2B06A092C80E}"/>
          </ac:spMkLst>
        </pc:spChg>
        <pc:spChg chg="del">
          <ac:chgData name="Derek Somerville" userId="6633e942-9642-4dc4-ac90-67ec0fdbe355" providerId="ADAL" clId="{95543243-4DB9-41DD-96D4-E55C731095BA}" dt="2020-04-01T14:27:23.168" v="31" actId="478"/>
          <ac:spMkLst>
            <pc:docMk/>
            <pc:sldMk cId="1925085824" sldId="314"/>
            <ac:spMk id="3" creationId="{7952DF87-72BF-A44E-827B-BA76106254F9}"/>
          </ac:spMkLst>
        </pc:spChg>
        <pc:spChg chg="add del mod">
          <ac:chgData name="Derek Somerville" userId="6633e942-9642-4dc4-ac90-67ec0fdbe355" providerId="ADAL" clId="{95543243-4DB9-41DD-96D4-E55C731095BA}" dt="2020-04-01T14:27:25.645" v="32" actId="478"/>
          <ac:spMkLst>
            <pc:docMk/>
            <pc:sldMk cId="1925085824" sldId="314"/>
            <ac:spMk id="7" creationId="{E2C097FC-662C-468E-BF9C-D2F8D4CA52E5}"/>
          </ac:spMkLst>
        </pc:spChg>
        <pc:picChg chg="add del mod">
          <ac:chgData name="Derek Somerville" userId="6633e942-9642-4dc4-ac90-67ec0fdbe355" providerId="ADAL" clId="{95543243-4DB9-41DD-96D4-E55C731095BA}" dt="2020-04-01T14:33:17.566" v="36" actId="478"/>
          <ac:picMkLst>
            <pc:docMk/>
            <pc:sldMk cId="1925085824" sldId="314"/>
            <ac:picMk id="1026" creationId="{58A408ED-7285-47E8-BC05-E82557235019}"/>
          </ac:picMkLst>
        </pc:picChg>
        <pc:picChg chg="add mod">
          <ac:chgData name="Derek Somerville" userId="6633e942-9642-4dc4-ac90-67ec0fdbe355" providerId="ADAL" clId="{95543243-4DB9-41DD-96D4-E55C731095BA}" dt="2020-04-01T14:33:37.067" v="41" actId="1076"/>
          <ac:picMkLst>
            <pc:docMk/>
            <pc:sldMk cId="1925085824" sldId="314"/>
            <ac:picMk id="1028" creationId="{ECD63ACC-9055-4485-8AC0-66E607DFD73C}"/>
          </ac:picMkLst>
        </pc:picChg>
        <pc:picChg chg="add del">
          <ac:chgData name="Derek Somerville" userId="6633e942-9642-4dc4-ac90-67ec0fdbe355" providerId="ADAL" clId="{95543243-4DB9-41DD-96D4-E55C731095BA}" dt="2020-04-01T14:34:46.544" v="43"/>
          <ac:picMkLst>
            <pc:docMk/>
            <pc:sldMk cId="1925085824" sldId="314"/>
            <ac:picMk id="1030" creationId="{4175D7C8-1116-4CE4-9E7B-B75213073EB9}"/>
          </ac:picMkLst>
        </pc:picChg>
        <pc:picChg chg="add del">
          <ac:chgData name="Derek Somerville" userId="6633e942-9642-4dc4-ac90-67ec0fdbe355" providerId="ADAL" clId="{95543243-4DB9-41DD-96D4-E55C731095BA}" dt="2020-04-01T14:34:59.906" v="45" actId="478"/>
          <ac:picMkLst>
            <pc:docMk/>
            <pc:sldMk cId="1925085824" sldId="314"/>
            <ac:picMk id="1032" creationId="{33F2A448-680A-4C85-B976-4A3D1D2DA2F4}"/>
          </ac:picMkLst>
        </pc:picChg>
      </pc:sldChg>
      <pc:sldChg chg="add">
        <pc:chgData name="Derek Somerville" userId="6633e942-9642-4dc4-ac90-67ec0fdbe355" providerId="ADAL" clId="{95543243-4DB9-41DD-96D4-E55C731095BA}" dt="2020-04-01T14:25:24.071" v="0"/>
        <pc:sldMkLst>
          <pc:docMk/>
          <pc:sldMk cId="3064389988" sldId="317"/>
        </pc:sldMkLst>
      </pc:sldChg>
    </pc:docChg>
  </pc:docChgLst>
  <pc:docChgLst>
    <pc:chgData name="Derek Somerville" userId="6633e942-9642-4dc4-ac90-67ec0fdbe355" providerId="ADAL" clId="{9B1970F3-314A-BD4D-A152-E55B48282467}"/>
    <pc:docChg chg="undo custSel addSld modSld sldOrd">
      <pc:chgData name="Derek Somerville" userId="6633e942-9642-4dc4-ac90-67ec0fdbe355" providerId="ADAL" clId="{9B1970F3-314A-BD4D-A152-E55B48282467}" dt="2019-10-03T13:55:48.991" v="3172" actId="20577"/>
      <pc:docMkLst>
        <pc:docMk/>
      </pc:docMkLst>
      <pc:sldChg chg="modSp">
        <pc:chgData name="Derek Somerville" userId="6633e942-9642-4dc4-ac90-67ec0fdbe355" providerId="ADAL" clId="{9B1970F3-314A-BD4D-A152-E55B48282467}" dt="2019-10-03T10:55:37.604" v="2983" actId="14100"/>
        <pc:sldMkLst>
          <pc:docMk/>
          <pc:sldMk cId="587772221" sldId="270"/>
        </pc:sldMkLst>
        <pc:spChg chg="mod">
          <ac:chgData name="Derek Somerville" userId="6633e942-9642-4dc4-ac90-67ec0fdbe355" providerId="ADAL" clId="{9B1970F3-314A-BD4D-A152-E55B48282467}" dt="2019-10-03T10:55:37.604" v="2983" actId="14100"/>
          <ac:spMkLst>
            <pc:docMk/>
            <pc:sldMk cId="587772221" sldId="270"/>
            <ac:spMk id="7" creationId="{B5A592FA-C535-124E-A8E7-844425B8DB50}"/>
          </ac:spMkLst>
        </pc:spChg>
      </pc:sldChg>
      <pc:sldChg chg="modSp">
        <pc:chgData name="Derek Somerville" userId="6633e942-9642-4dc4-ac90-67ec0fdbe355" providerId="ADAL" clId="{9B1970F3-314A-BD4D-A152-E55B48282467}" dt="2019-10-03T10:54:37.011" v="2974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9B1970F3-314A-BD4D-A152-E55B48282467}" dt="2019-10-03T10:54:37.011" v="2974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2:10.039" v="2158" actId="20577"/>
          <ac:spMkLst>
            <pc:docMk/>
            <pc:sldMk cId="3881825747" sldId="271"/>
            <ac:spMk id="3" creationId="{811E443F-0096-4FC1-B4EB-6024FD8A8208}"/>
          </ac:spMkLst>
        </pc:spChg>
        <pc:spChg chg="mod">
          <ac:chgData name="Derek Somerville" userId="6633e942-9642-4dc4-ac90-67ec0fdbe355" providerId="ADAL" clId="{9B1970F3-314A-BD4D-A152-E55B48282467}" dt="2019-10-03T10:54:28.866" v="2967" actId="14100"/>
          <ac:spMkLst>
            <pc:docMk/>
            <pc:sldMk cId="3881825747" sldId="271"/>
            <ac:spMk id="4" creationId="{3E3D31C7-A3A0-4DDF-B03F-98DB0F5D7023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42.670" v="3163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B1970F3-314A-BD4D-A152-E55B48282467}" dt="2019-10-03T13:55:42.670" v="3163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17:23.161" v="2461"/>
          <ac:spMkLst>
            <pc:docMk/>
            <pc:sldMk cId="3604581489" sldId="272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00.761" v="2987" actId="478"/>
          <ac:spMkLst>
            <pc:docMk/>
            <pc:sldMk cId="3604581489" sldId="272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02.355" v="2988"/>
          <ac:spMkLst>
            <pc:docMk/>
            <pc:sldMk cId="3604581489" sldId="272"/>
            <ac:spMk id="6" creationId="{2EFCA112-A452-324E-91F2-B162B248B40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47.689" v="3084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B1970F3-314A-BD4D-A152-E55B48282467}" dt="2019-10-03T10:58:47.689" v="3084" actId="20577"/>
          <ac:spMkLst>
            <pc:docMk/>
            <pc:sldMk cId="3595855155" sldId="273"/>
            <ac:spMk id="2" creationId="{997561C5-9FA1-3248-8D16-B3A1D77C08E3}"/>
          </ac:spMkLst>
        </pc:spChg>
        <pc:spChg chg="mod">
          <ac:chgData name="Derek Somerville" userId="6633e942-9642-4dc4-ac90-67ec0fdbe355" providerId="ADAL" clId="{9B1970F3-314A-BD4D-A152-E55B48282467}" dt="2019-08-26T10:17:55.725" v="368" actId="20577"/>
          <ac:spMkLst>
            <pc:docMk/>
            <pc:sldMk cId="3595855155" sldId="273"/>
            <ac:spMk id="3" creationId="{B1CD7F57-8FA4-4B46-B959-4B48922C0EEC}"/>
          </ac:spMkLst>
        </pc:spChg>
        <pc:spChg chg="del">
          <ac:chgData name="Derek Somerville" userId="6633e942-9642-4dc4-ac90-67ec0fdbe355" providerId="ADAL" clId="{9B1970F3-314A-BD4D-A152-E55B48282467}" dt="2019-10-03T10:57:00.684" v="3009" actId="478"/>
          <ac:spMkLst>
            <pc:docMk/>
            <pc:sldMk cId="3595855155" sldId="273"/>
            <ac:spMk id="4" creationId="{A93F2679-67F3-7348-ABE8-135029326B05}"/>
          </ac:spMkLst>
        </pc:spChg>
        <pc:spChg chg="add">
          <ac:chgData name="Derek Somerville" userId="6633e942-9642-4dc4-ac90-67ec0fdbe355" providerId="ADAL" clId="{9B1970F3-314A-BD4D-A152-E55B48282467}" dt="2019-10-03T10:57:01.163" v="3010"/>
          <ac:spMkLst>
            <pc:docMk/>
            <pc:sldMk cId="3595855155" sldId="273"/>
            <ac:spMk id="6" creationId="{9C99020F-E541-1C4C-806B-ECCB64E34F8D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05.713" v="3100" actId="20577"/>
        <pc:sldMkLst>
          <pc:docMk/>
          <pc:sldMk cId="1078979062" sldId="274"/>
        </pc:sldMkLst>
        <pc:spChg chg="mod">
          <ac:chgData name="Derek Somerville" userId="6633e942-9642-4dc4-ac90-67ec0fdbe355" providerId="ADAL" clId="{9B1970F3-314A-BD4D-A152-E55B48282467}" dt="2019-10-03T13:55:05.713" v="3100" actId="2057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9B1970F3-314A-BD4D-A152-E55B48282467}" dt="2019-09-24T11:26:22.266" v="2033"/>
          <ac:spMkLst>
            <pc:docMk/>
            <pc:sldMk cId="1078979062" sldId="274"/>
            <ac:spMk id="3" creationId="{B0C3A495-F457-2845-8696-20F7A05D70DA}"/>
          </ac:spMkLst>
        </pc:spChg>
        <pc:spChg chg="del">
          <ac:chgData name="Derek Somerville" userId="6633e942-9642-4dc4-ac90-67ec0fdbe355" providerId="ADAL" clId="{9B1970F3-314A-BD4D-A152-E55B48282467}" dt="2019-10-03T10:56:52.497" v="3006" actId="478"/>
          <ac:spMkLst>
            <pc:docMk/>
            <pc:sldMk cId="1078979062" sldId="274"/>
            <ac:spMk id="4" creationId="{95DC4714-CC19-FD49-9BCE-A45136D6BFDF}"/>
          </ac:spMkLst>
        </pc:spChg>
        <pc:spChg chg="add">
          <ac:chgData name="Derek Somerville" userId="6633e942-9642-4dc4-ac90-67ec0fdbe355" providerId="ADAL" clId="{9B1970F3-314A-BD4D-A152-E55B48282467}" dt="2019-10-03T10:56:53.029" v="3007"/>
          <ac:spMkLst>
            <pc:docMk/>
            <pc:sldMk cId="1078979062" sldId="274"/>
            <ac:spMk id="6" creationId="{3BAF7F77-C6F9-504D-98CA-A598A3D2A27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21.066" v="3126" actId="20577"/>
        <pc:sldMkLst>
          <pc:docMk/>
          <pc:sldMk cId="1878226238" sldId="275"/>
        </pc:sldMkLst>
        <pc:spChg chg="mod">
          <ac:chgData name="Derek Somerville" userId="6633e942-9642-4dc4-ac90-67ec0fdbe355" providerId="ADAL" clId="{9B1970F3-314A-BD4D-A152-E55B48282467}" dt="2019-10-03T13:55:21.066" v="3126" actId="20577"/>
          <ac:spMkLst>
            <pc:docMk/>
            <pc:sldMk cId="1878226238" sldId="275"/>
            <ac:spMk id="2" creationId="{610359F9-5B4E-F145-A16E-0AA97B2D8C65}"/>
          </ac:spMkLst>
        </pc:spChg>
        <pc:spChg chg="mod">
          <ac:chgData name="Derek Somerville" userId="6633e942-9642-4dc4-ac90-67ec0fdbe355" providerId="ADAL" clId="{9B1970F3-314A-BD4D-A152-E55B48282467}" dt="2019-08-26T10:44:00.871" v="508" actId="14100"/>
          <ac:spMkLst>
            <pc:docMk/>
            <pc:sldMk cId="1878226238" sldId="275"/>
            <ac:spMk id="3" creationId="{B98E0BFF-B0BF-5048-809D-054CAFE22444}"/>
          </ac:spMkLst>
        </pc:spChg>
        <pc:spChg chg="del">
          <ac:chgData name="Derek Somerville" userId="6633e942-9642-4dc4-ac90-67ec0fdbe355" providerId="ADAL" clId="{9B1970F3-314A-BD4D-A152-E55B48282467}" dt="2019-10-03T10:56:27.361" v="2996" actId="478"/>
          <ac:spMkLst>
            <pc:docMk/>
            <pc:sldMk cId="1878226238" sldId="275"/>
            <ac:spMk id="4" creationId="{D1BE2D32-21EA-8147-B2C4-B0D2BD9919A0}"/>
          </ac:spMkLst>
        </pc:spChg>
        <pc:spChg chg="add">
          <ac:chgData name="Derek Somerville" userId="6633e942-9642-4dc4-ac90-67ec0fdbe355" providerId="ADAL" clId="{9B1970F3-314A-BD4D-A152-E55B48282467}" dt="2019-10-03T10:56:27.969" v="2997"/>
          <ac:spMkLst>
            <pc:docMk/>
            <pc:sldMk cId="1878226238" sldId="275"/>
            <ac:spMk id="6" creationId="{197C6002-38D7-0D4E-A480-8D6F41FBF1D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38.356" v="3001"/>
        <pc:sldMkLst>
          <pc:docMk/>
          <pc:sldMk cId="4161972407" sldId="276"/>
        </pc:sldMkLst>
        <pc:spChg chg="mod">
          <ac:chgData name="Derek Somerville" userId="6633e942-9642-4dc4-ac90-67ec0fdbe355" providerId="ADAL" clId="{9B1970F3-314A-BD4D-A152-E55B48282467}" dt="2019-09-11T10:49:21.135" v="1948" actId="20577"/>
          <ac:spMkLst>
            <pc:docMk/>
            <pc:sldMk cId="4161972407" sldId="276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24.607" v="1949" actId="20577"/>
          <ac:spMkLst>
            <pc:docMk/>
            <pc:sldMk cId="4161972407" sldId="276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37.841" v="3000" actId="478"/>
          <ac:spMkLst>
            <pc:docMk/>
            <pc:sldMk cId="4161972407" sldId="276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8.356" v="3001"/>
          <ac:spMkLst>
            <pc:docMk/>
            <pc:sldMk cId="4161972407" sldId="276"/>
            <ac:spMk id="6" creationId="{A191DE78-95F7-4E49-9EC7-8F84DB8D9505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3.785" v="3068" actId="20577"/>
        <pc:sldMkLst>
          <pc:docMk/>
          <pc:sldMk cId="998426519" sldId="286"/>
        </pc:sldMkLst>
        <pc:spChg chg="mod">
          <ac:chgData name="Derek Somerville" userId="6633e942-9642-4dc4-ac90-67ec0fdbe355" providerId="ADAL" clId="{9B1970F3-314A-BD4D-A152-E55B48282467}" dt="2019-10-03T10:58:33.785" v="3068" actId="20577"/>
          <ac:spMkLst>
            <pc:docMk/>
            <pc:sldMk cId="998426519" sldId="286"/>
            <ac:spMk id="2" creationId="{39DC77E0-FFB9-47E3-AAFF-343E3A09F1D1}"/>
          </ac:spMkLst>
        </pc:spChg>
        <pc:spChg chg="del">
          <ac:chgData name="Derek Somerville" userId="6633e942-9642-4dc4-ac90-67ec0fdbe355" providerId="ADAL" clId="{9B1970F3-314A-BD4D-A152-E55B48282467}" dt="2019-10-03T10:57:17.490" v="3014" actId="478"/>
          <ac:spMkLst>
            <pc:docMk/>
            <pc:sldMk cId="998426519" sldId="286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17.925" v="3015"/>
          <ac:spMkLst>
            <pc:docMk/>
            <pc:sldMk cId="998426519" sldId="286"/>
            <ac:spMk id="28" creationId="{B7CC2704-5EE4-FF49-9955-6963D699386D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26.148" v="3060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B1970F3-314A-BD4D-A152-E55B48282467}" dt="2019-10-03T10:58:26.148" v="3060" actId="20577"/>
          <ac:spMkLst>
            <pc:docMk/>
            <pc:sldMk cId="1064484594" sldId="293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6:03.332" v="2210" actId="20577"/>
          <ac:spMkLst>
            <pc:docMk/>
            <pc:sldMk cId="1064484594" sldId="293"/>
            <ac:spMk id="3" creationId="{811E443F-0096-4FC1-B4EB-6024FD8A8208}"/>
          </ac:spMkLst>
        </pc:spChg>
        <pc:spChg chg="del">
          <ac:chgData name="Derek Somerville" userId="6633e942-9642-4dc4-ac90-67ec0fdbe355" providerId="ADAL" clId="{9B1970F3-314A-BD4D-A152-E55B48282467}" dt="2019-10-03T10:57:21.866" v="3016" actId="478"/>
          <ac:spMkLst>
            <pc:docMk/>
            <pc:sldMk cId="1064484594" sldId="293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22.364" v="3017"/>
          <ac:spMkLst>
            <pc:docMk/>
            <pc:sldMk cId="1064484594" sldId="293"/>
            <ac:spMk id="6" creationId="{5D7DFCD2-9CC6-EC49-9824-25A39B1D71CF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8.747" v="3076" actId="20577"/>
        <pc:sldMkLst>
          <pc:docMk/>
          <pc:sldMk cId="260703189" sldId="294"/>
        </pc:sldMkLst>
        <pc:spChg chg="mod">
          <ac:chgData name="Derek Somerville" userId="6633e942-9642-4dc4-ac90-67ec0fdbe355" providerId="ADAL" clId="{9B1970F3-314A-BD4D-A152-E55B48282467}" dt="2019-10-03T10:58:38.747" v="3076" actId="20577"/>
          <ac:spMkLst>
            <pc:docMk/>
            <pc:sldMk cId="260703189" sldId="294"/>
            <ac:spMk id="2" creationId="{CE7FBF89-EC53-C94B-873D-1B144841F33B}"/>
          </ac:spMkLst>
        </pc:spChg>
        <pc:spChg chg="del">
          <ac:chgData name="Derek Somerville" userId="6633e942-9642-4dc4-ac90-67ec0fdbe355" providerId="ADAL" clId="{9B1970F3-314A-BD4D-A152-E55B48282467}" dt="2019-08-28T14:59:53.853" v="1526" actId="478"/>
          <ac:spMkLst>
            <pc:docMk/>
            <pc:sldMk cId="260703189" sldId="294"/>
            <ac:spMk id="3" creationId="{73A58580-F392-4147-8540-1384595C14F2}"/>
          </ac:spMkLst>
        </pc:spChg>
        <pc:spChg chg="del">
          <ac:chgData name="Derek Somerville" userId="6633e942-9642-4dc4-ac90-67ec0fdbe355" providerId="ADAL" clId="{9B1970F3-314A-BD4D-A152-E55B48282467}" dt="2019-08-28T14:59:50.693" v="1525" actId="478"/>
          <ac:spMkLst>
            <pc:docMk/>
            <pc:sldMk cId="260703189" sldId="294"/>
            <ac:spMk id="4" creationId="{6C68D250-2554-3E45-80FB-5BA8CBC6F124}"/>
          </ac:spMkLst>
        </pc:spChg>
        <pc:spChg chg="add">
          <ac:chgData name="Derek Somerville" userId="6633e942-9642-4dc4-ac90-67ec0fdbe355" providerId="ADAL" clId="{9B1970F3-314A-BD4D-A152-E55B48282467}" dt="2019-10-03T10:57:10.133" v="3013"/>
          <ac:spMkLst>
            <pc:docMk/>
            <pc:sldMk cId="260703189" sldId="294"/>
            <ac:spMk id="6" creationId="{BE5995A1-FCBB-9F4D-BFE5-595BF2299DB5}"/>
          </ac:spMkLst>
        </pc:spChg>
        <pc:graphicFrameChg chg="add del mod modGraphic">
          <ac:chgData name="Derek Somerville" userId="6633e942-9642-4dc4-ac90-67ec0fdbe355" providerId="ADAL" clId="{9B1970F3-314A-BD4D-A152-E55B48282467}" dt="2019-09-11T10:44:49.515" v="1898" actId="478"/>
          <ac:graphicFrameMkLst>
            <pc:docMk/>
            <pc:sldMk cId="260703189" sldId="294"/>
            <ac:graphicFrameMk id="3" creationId="{3A9A56E8-2A8F-FB45-969D-99EAECFCAC1E}"/>
          </ac:graphicFrameMkLst>
        </pc:graphicFrameChg>
        <pc:graphicFrameChg chg="add del mod">
          <ac:chgData name="Derek Somerville" userId="6633e942-9642-4dc4-ac90-67ec0fdbe355" providerId="ADAL" clId="{9B1970F3-314A-BD4D-A152-E55B48282467}" dt="2019-09-11T10:45:26.133" v="1902"/>
          <ac:graphicFrameMkLst>
            <pc:docMk/>
            <pc:sldMk cId="260703189" sldId="294"/>
            <ac:graphicFrameMk id="4" creationId="{8D1BC1EA-9964-E546-A6AD-8D62F36B8201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1:56.953" v="1531" actId="478"/>
          <ac:graphicFrameMkLst>
            <pc:docMk/>
            <pc:sldMk cId="260703189" sldId="294"/>
            <ac:graphicFrameMk id="6" creationId="{03062CA1-A037-9447-BD9A-36F0770F3627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2:17.967" v="1537"/>
          <ac:graphicFrameMkLst>
            <pc:docMk/>
            <pc:sldMk cId="260703189" sldId="294"/>
            <ac:graphicFrameMk id="7" creationId="{27433DAB-15A8-AD4E-8CD0-90CC58CDF08F}"/>
          </ac:graphicFrameMkLst>
        </pc:graphicFrameChg>
        <pc:picChg chg="add mod">
          <ac:chgData name="Derek Somerville" userId="6633e942-9642-4dc4-ac90-67ec0fdbe355" providerId="ADAL" clId="{9B1970F3-314A-BD4D-A152-E55B48282467}" dt="2019-10-02T07:54:37.993" v="2166" actId="1076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9B1970F3-314A-BD4D-A152-E55B48282467}" dt="2019-10-02T07:54:01.232" v="2159" actId="478"/>
          <ac:picMkLst>
            <pc:docMk/>
            <pc:sldMk cId="260703189" sldId="294"/>
            <ac:picMk id="6" creationId="{58D36ABB-BA03-5D46-8BC9-EC43B3F98E89}"/>
          </ac:picMkLst>
        </pc:picChg>
        <pc:picChg chg="add del mod">
          <ac:chgData name="Derek Somerville" userId="6633e942-9642-4dc4-ac90-67ec0fdbe355" providerId="ADAL" clId="{9B1970F3-314A-BD4D-A152-E55B48282467}" dt="2019-08-28T15:04:42.797" v="1543" actId="478"/>
          <ac:picMkLst>
            <pc:docMk/>
            <pc:sldMk cId="260703189" sldId="294"/>
            <ac:picMk id="8" creationId="{6EA9B83F-EFCE-0547-B415-6B8883EB377E}"/>
          </ac:picMkLst>
        </pc:picChg>
      </pc:sldChg>
      <pc:sldChg chg="addSp delSp modSp add ord">
        <pc:chgData name="Derek Somerville" userId="6633e942-9642-4dc4-ac90-67ec0fdbe355" providerId="ADAL" clId="{9B1970F3-314A-BD4D-A152-E55B48282467}" dt="2019-10-03T10:58:03.967" v="3053" actId="20577"/>
        <pc:sldMkLst>
          <pc:docMk/>
          <pc:sldMk cId="1598185672" sldId="295"/>
        </pc:sldMkLst>
        <pc:spChg chg="mod">
          <ac:chgData name="Derek Somerville" userId="6633e942-9642-4dc4-ac90-67ec0fdbe355" providerId="ADAL" clId="{9B1970F3-314A-BD4D-A152-E55B48282467}" dt="2019-10-03T10:58:03.967" v="3053" actId="20577"/>
          <ac:spMkLst>
            <pc:docMk/>
            <pc:sldMk cId="1598185672" sldId="295"/>
            <ac:spMk id="2" creationId="{D7599632-AEE5-A54E-B2E8-1B8D2C91C673}"/>
          </ac:spMkLst>
        </pc:spChg>
        <pc:spChg chg="mod">
          <ac:chgData name="Derek Somerville" userId="6633e942-9642-4dc4-ac90-67ec0fdbe355" providerId="ADAL" clId="{9B1970F3-314A-BD4D-A152-E55B48282467}" dt="2019-10-02T07:56:47.306" v="2224" actId="20577"/>
          <ac:spMkLst>
            <pc:docMk/>
            <pc:sldMk cId="1598185672" sldId="295"/>
            <ac:spMk id="3" creationId="{C9BBDB0A-02D2-5B47-BB8D-83E2C73AAB29}"/>
          </ac:spMkLst>
        </pc:spChg>
        <pc:spChg chg="del">
          <ac:chgData name="Derek Somerville" userId="6633e942-9642-4dc4-ac90-67ec0fdbe355" providerId="ADAL" clId="{9B1970F3-314A-BD4D-A152-E55B48282467}" dt="2019-10-03T10:57:26.907" v="3018" actId="478"/>
          <ac:spMkLst>
            <pc:docMk/>
            <pc:sldMk cId="1598185672" sldId="295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27.372" v="3019"/>
          <ac:spMkLst>
            <pc:docMk/>
            <pc:sldMk cId="1598185672" sldId="295"/>
            <ac:spMk id="6" creationId="{77060A29-91C1-C44C-8431-2815A343C51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9:11.054" v="3092" actId="20577"/>
        <pc:sldMkLst>
          <pc:docMk/>
          <pc:sldMk cId="1178595790" sldId="296"/>
        </pc:sldMkLst>
        <pc:spChg chg="mod">
          <ac:chgData name="Derek Somerville" userId="6633e942-9642-4dc4-ac90-67ec0fdbe355" providerId="ADAL" clId="{9B1970F3-314A-BD4D-A152-E55B48282467}" dt="2019-10-03T10:59:11.054" v="3092" actId="20577"/>
          <ac:spMkLst>
            <pc:docMk/>
            <pc:sldMk cId="1178595790" sldId="296"/>
            <ac:spMk id="2" creationId="{A95DF5E5-C0BC-0048-94B9-44A80C249BB7}"/>
          </ac:spMkLst>
        </pc:spChg>
        <pc:spChg chg="del">
          <ac:chgData name="Derek Somerville" userId="6633e942-9642-4dc4-ac90-67ec0fdbe355" providerId="ADAL" clId="{9B1970F3-314A-BD4D-A152-E55B48282467}" dt="2019-08-27T15:25:09.274" v="989"/>
          <ac:spMkLst>
            <pc:docMk/>
            <pc:sldMk cId="1178595790" sldId="296"/>
            <ac:spMk id="3" creationId="{76BB9735-5A37-CC4A-A555-CDA87F99C20E}"/>
          </ac:spMkLst>
        </pc:spChg>
        <pc:spChg chg="del">
          <ac:chgData name="Derek Somerville" userId="6633e942-9642-4dc4-ac90-67ec0fdbe355" providerId="ADAL" clId="{9B1970F3-314A-BD4D-A152-E55B48282467}" dt="2019-09-03T13:04:02.095" v="1856" actId="478"/>
          <ac:spMkLst>
            <pc:docMk/>
            <pc:sldMk cId="1178595790" sldId="296"/>
            <ac:spMk id="4" creationId="{8CD328F1-FDEF-594A-85F7-27CF87F92294}"/>
          </ac:spMkLst>
        </pc:spChg>
        <pc:spChg chg="add">
          <ac:chgData name="Derek Somerville" userId="6633e942-9642-4dc4-ac90-67ec0fdbe355" providerId="ADAL" clId="{9B1970F3-314A-BD4D-A152-E55B48282467}" dt="2019-10-03T10:56:56.581" v="3008"/>
          <ac:spMkLst>
            <pc:docMk/>
            <pc:sldMk cId="1178595790" sldId="296"/>
            <ac:spMk id="6" creationId="{65BA370F-4029-8B4C-A298-4B07C6262DED}"/>
          </ac:spMkLst>
        </pc:spChg>
        <pc:spChg chg="add del mod">
          <ac:chgData name="Derek Somerville" userId="6633e942-9642-4dc4-ac90-67ec0fdbe355" providerId="ADAL" clId="{9B1970F3-314A-BD4D-A152-E55B48282467}" dt="2019-08-27T15:31:44.033" v="1198"/>
          <ac:spMkLst>
            <pc:docMk/>
            <pc:sldMk cId="1178595790" sldId="296"/>
            <ac:spMk id="7" creationId="{CBF8C1A2-8A6C-204C-8103-3DDBE09D75FB}"/>
          </ac:spMkLst>
        </pc:spChg>
        <pc:spChg chg="add del mod">
          <ac:chgData name="Derek Somerville" userId="6633e942-9642-4dc4-ac90-67ec0fdbe355" providerId="ADAL" clId="{9B1970F3-314A-BD4D-A152-E55B48282467}" dt="2019-08-27T15:32:28.510" v="1206" actId="478"/>
          <ac:spMkLst>
            <pc:docMk/>
            <pc:sldMk cId="1178595790" sldId="296"/>
            <ac:spMk id="10" creationId="{282D72CD-4CE0-5243-B7DB-164BDDB037C1}"/>
          </ac:spMkLst>
        </pc:spChg>
        <pc:graphicFrameChg chg="add del mod modGraphic">
          <ac:chgData name="Derek Somerville" userId="6633e942-9642-4dc4-ac90-67ec0fdbe355" providerId="ADAL" clId="{9B1970F3-314A-BD4D-A152-E55B48282467}" dt="2019-08-27T15:31:42.830" v="1196" actId="478"/>
          <ac:graphicFrameMkLst>
            <pc:docMk/>
            <pc:sldMk cId="1178595790" sldId="296"/>
            <ac:graphicFrameMk id="6" creationId="{F3221990-1F6A-414E-828A-BD62EB58E2BD}"/>
          </ac:graphicFrameMkLst>
        </pc:graphicFrameChg>
        <pc:graphicFrameChg chg="add mod modGraphic">
          <ac:chgData name="Derek Somerville" userId="6633e942-9642-4dc4-ac90-67ec0fdbe355" providerId="ADAL" clId="{9B1970F3-314A-BD4D-A152-E55B48282467}" dt="2019-08-28T09:46:51.099" v="1399" actId="14734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addSp delSp modSp add">
        <pc:chgData name="Derek Somerville" userId="6633e942-9642-4dc4-ac90-67ec0fdbe355" providerId="ADAL" clId="{9B1970F3-314A-BD4D-A152-E55B48282467}" dt="2019-10-03T10:57:52.510" v="3039" actId="20577"/>
        <pc:sldMkLst>
          <pc:docMk/>
          <pc:sldMk cId="3061568836" sldId="298"/>
        </pc:sldMkLst>
        <pc:spChg chg="mod">
          <ac:chgData name="Derek Somerville" userId="6633e942-9642-4dc4-ac90-67ec0fdbe355" providerId="ADAL" clId="{9B1970F3-314A-BD4D-A152-E55B48282467}" dt="2019-10-03T10:57:52.510" v="3039" actId="20577"/>
          <ac:spMkLst>
            <pc:docMk/>
            <pc:sldMk cId="3061568836" sldId="298"/>
            <ac:spMk id="2" creationId="{AA486F25-F330-EF4E-AF84-3F742D400285}"/>
          </ac:spMkLst>
        </pc:spChg>
        <pc:spChg chg="mod">
          <ac:chgData name="Derek Somerville" userId="6633e942-9642-4dc4-ac90-67ec0fdbe355" providerId="ADAL" clId="{9B1970F3-314A-BD4D-A152-E55B48282467}" dt="2019-09-03T10:58:42.416" v="1855"/>
          <ac:spMkLst>
            <pc:docMk/>
            <pc:sldMk cId="3061568836" sldId="298"/>
            <ac:spMk id="3" creationId="{825CD71F-C2A9-5645-970D-5F1FC3A6F5D7}"/>
          </ac:spMkLst>
        </pc:spChg>
        <pc:spChg chg="del">
          <ac:chgData name="Derek Somerville" userId="6633e942-9642-4dc4-ac90-67ec0fdbe355" providerId="ADAL" clId="{9B1970F3-314A-BD4D-A152-E55B48282467}" dt="2019-10-03T10:57:40.243" v="3022" actId="478"/>
          <ac:spMkLst>
            <pc:docMk/>
            <pc:sldMk cId="3061568836" sldId="298"/>
            <ac:spMk id="4" creationId="{06663516-F6FB-1D4A-9AE8-5371F2B9E27A}"/>
          </ac:spMkLst>
        </pc:spChg>
        <pc:spChg chg="add">
          <ac:chgData name="Derek Somerville" userId="6633e942-9642-4dc4-ac90-67ec0fdbe355" providerId="ADAL" clId="{9B1970F3-314A-BD4D-A152-E55B48282467}" dt="2019-10-03T10:57:40.718" v="3023"/>
          <ac:spMkLst>
            <pc:docMk/>
            <pc:sldMk cId="3061568836" sldId="298"/>
            <ac:spMk id="6" creationId="{1F9FA8C4-E810-4047-86AA-88E18782DC48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48.743" v="3032" actId="20577"/>
        <pc:sldMkLst>
          <pc:docMk/>
          <pc:sldMk cId="33069768" sldId="299"/>
        </pc:sldMkLst>
        <pc:spChg chg="mod">
          <ac:chgData name="Derek Somerville" userId="6633e942-9642-4dc4-ac90-67ec0fdbe355" providerId="ADAL" clId="{9B1970F3-314A-BD4D-A152-E55B48282467}" dt="2019-10-03T10:57:48.743" v="3032" actId="20577"/>
          <ac:spMkLst>
            <pc:docMk/>
            <pc:sldMk cId="33069768" sldId="299"/>
            <ac:spMk id="2" creationId="{11BEEDEE-9C0B-3B46-9518-295691DE5B07}"/>
          </ac:spMkLst>
        </pc:spChg>
        <pc:spChg chg="mod">
          <ac:chgData name="Derek Somerville" userId="6633e942-9642-4dc4-ac90-67ec0fdbe355" providerId="ADAL" clId="{9B1970F3-314A-BD4D-A152-E55B48282467}" dt="2019-09-06T10:25:15.968" v="1897" actId="5793"/>
          <ac:spMkLst>
            <pc:docMk/>
            <pc:sldMk cId="33069768" sldId="299"/>
            <ac:spMk id="3" creationId="{B6A01CE3-C7CB-0E45-9456-163E2D83449C}"/>
          </ac:spMkLst>
        </pc:spChg>
        <pc:spChg chg="del">
          <ac:chgData name="Derek Somerville" userId="6633e942-9642-4dc4-ac90-67ec0fdbe355" providerId="ADAL" clId="{9B1970F3-314A-BD4D-A152-E55B48282467}" dt="2019-10-03T10:57:44.672" v="3024" actId="478"/>
          <ac:spMkLst>
            <pc:docMk/>
            <pc:sldMk cId="33069768" sldId="299"/>
            <ac:spMk id="4" creationId="{B1A97372-E883-D447-AF2F-A44137B51951}"/>
          </ac:spMkLst>
        </pc:spChg>
        <pc:spChg chg="add">
          <ac:chgData name="Derek Somerville" userId="6633e942-9642-4dc4-ac90-67ec0fdbe355" providerId="ADAL" clId="{9B1970F3-314A-BD4D-A152-E55B48282467}" dt="2019-10-03T10:57:45.209" v="3025"/>
          <ac:spMkLst>
            <pc:docMk/>
            <pc:sldMk cId="33069768" sldId="299"/>
            <ac:spMk id="6" creationId="{7C3FEB5C-2378-5346-83AB-726A533BAFC0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5.005" v="3116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9B1970F3-314A-BD4D-A152-E55B48282467}" dt="2019-10-03T13:55:15.005" v="3116" actId="20577"/>
          <ac:spMkLst>
            <pc:docMk/>
            <pc:sldMk cId="54859853" sldId="300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31.690" v="2998" actId="478"/>
          <ac:spMkLst>
            <pc:docMk/>
            <pc:sldMk cId="54859853" sldId="300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2.206" v="2999"/>
          <ac:spMkLst>
            <pc:docMk/>
            <pc:sldMk cId="54859853" sldId="300"/>
            <ac:spMk id="6" creationId="{2FBFCE01-B526-F842-9A05-9B1534054AD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43.146" v="3003"/>
        <pc:sldMkLst>
          <pc:docMk/>
          <pc:sldMk cId="1062352069" sldId="301"/>
        </pc:sldMkLst>
        <pc:spChg chg="mod">
          <ac:chgData name="Derek Somerville" userId="6633e942-9642-4dc4-ac90-67ec0fdbe355" providerId="ADAL" clId="{9B1970F3-314A-BD4D-A152-E55B48282467}" dt="2019-09-11T10:49:35.241" v="1960" actId="20577"/>
          <ac:spMkLst>
            <pc:docMk/>
            <pc:sldMk cId="1062352069" sldId="301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31.192" v="1950" actId="20577"/>
          <ac:spMkLst>
            <pc:docMk/>
            <pc:sldMk cId="1062352069" sldId="301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42.674" v="3002" actId="478"/>
          <ac:spMkLst>
            <pc:docMk/>
            <pc:sldMk cId="1062352069" sldId="301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3.146" v="3003"/>
          <ac:spMkLst>
            <pc:docMk/>
            <pc:sldMk cId="1062352069" sldId="301"/>
            <ac:spMk id="6" creationId="{D5B471F7-F6F3-FB40-8ADA-C4A7F00006CE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0.404" v="3108" actId="20577"/>
        <pc:sldMkLst>
          <pc:docMk/>
          <pc:sldMk cId="3976650290" sldId="302"/>
        </pc:sldMkLst>
        <pc:spChg chg="mod">
          <ac:chgData name="Derek Somerville" userId="6633e942-9642-4dc4-ac90-67ec0fdbe355" providerId="ADAL" clId="{9B1970F3-314A-BD4D-A152-E55B48282467}" dt="2019-10-03T13:55:10.404" v="3108" actId="20577"/>
          <ac:spMkLst>
            <pc:docMk/>
            <pc:sldMk cId="3976650290" sldId="302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46.473" v="3004" actId="478"/>
          <ac:spMkLst>
            <pc:docMk/>
            <pc:sldMk cId="3976650290" sldId="302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7.203" v="3005"/>
          <ac:spMkLst>
            <pc:docMk/>
            <pc:sldMk cId="3976650290" sldId="302"/>
            <ac:spMk id="6" creationId="{F48AEBCD-9736-AF4B-930E-17D29BDFC08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57.872" v="3046" actId="20577"/>
        <pc:sldMkLst>
          <pc:docMk/>
          <pc:sldMk cId="1697264422" sldId="303"/>
        </pc:sldMkLst>
        <pc:spChg chg="mod">
          <ac:chgData name="Derek Somerville" userId="6633e942-9642-4dc4-ac90-67ec0fdbe355" providerId="ADAL" clId="{9B1970F3-314A-BD4D-A152-E55B48282467}" dt="2019-10-03T10:57:57.872" v="3046" actId="20577"/>
          <ac:spMkLst>
            <pc:docMk/>
            <pc:sldMk cId="1697264422" sldId="303"/>
            <ac:spMk id="2" creationId="{D7599632-AEE5-A54E-B2E8-1B8D2C91C673}"/>
          </ac:spMkLst>
        </pc:spChg>
        <pc:spChg chg="del">
          <ac:chgData name="Derek Somerville" userId="6633e942-9642-4dc4-ac90-67ec0fdbe355" providerId="ADAL" clId="{9B1970F3-314A-BD4D-A152-E55B48282467}" dt="2019-10-03T10:57:33.714" v="3020" actId="478"/>
          <ac:spMkLst>
            <pc:docMk/>
            <pc:sldMk cId="1697264422" sldId="303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34.185" v="3021"/>
          <ac:spMkLst>
            <pc:docMk/>
            <pc:sldMk cId="1697264422" sldId="303"/>
            <ac:spMk id="6" creationId="{3A3D972E-40E9-9940-8AC5-AEFBA02D0EEE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2T08:16:53.135" v="2240" actId="1076"/>
        <pc:sldMkLst>
          <pc:docMk/>
          <pc:sldMk cId="3242025361" sldId="304"/>
        </pc:sldMkLst>
        <pc:spChg chg="del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3" creationId="{C9BBDB0A-02D2-5B47-BB8D-83E2C73AAB29}"/>
          </ac:spMkLst>
        </pc:spChg>
        <pc:spChg chg="add mod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7" creationId="{CC4F4C35-0512-4A4F-A247-C93B0EBCEB7C}"/>
          </ac:spMkLst>
        </pc:spChg>
        <pc:picChg chg="add del mod">
          <ac:chgData name="Derek Somerville" userId="6633e942-9642-4dc4-ac90-67ec0fdbe355" providerId="ADAL" clId="{9B1970F3-314A-BD4D-A152-E55B48282467}" dt="2019-10-02T08:03:12.377" v="2233" actId="478"/>
          <ac:picMkLst>
            <pc:docMk/>
            <pc:sldMk cId="3242025361" sldId="304"/>
            <ac:picMk id="8" creationId="{9DDCA1E4-E513-804A-A162-B81C0A53985F}"/>
          </ac:picMkLst>
        </pc:picChg>
        <pc:picChg chg="add del mod">
          <ac:chgData name="Derek Somerville" userId="6633e942-9642-4dc4-ac90-67ec0fdbe355" providerId="ADAL" clId="{9B1970F3-314A-BD4D-A152-E55B48282467}" dt="2019-10-02T08:16:41.519" v="2237" actId="478"/>
          <ac:picMkLst>
            <pc:docMk/>
            <pc:sldMk cId="3242025361" sldId="304"/>
            <ac:picMk id="9" creationId="{8996C2B1-710F-AA49-8B2C-1C601F2F48B0}"/>
          </ac:picMkLst>
        </pc:picChg>
        <pc:picChg chg="add mod">
          <ac:chgData name="Derek Somerville" userId="6633e942-9642-4dc4-ac90-67ec0fdbe355" providerId="ADAL" clId="{9B1970F3-314A-BD4D-A152-E55B48282467}" dt="2019-10-02T08:16:53.135" v="2240" actId="1076"/>
          <ac:picMkLst>
            <pc:docMk/>
            <pc:sldMk cId="3242025361" sldId="304"/>
            <ac:picMk id="10" creationId="{036DEFF0-18D7-A44A-A10F-E6D3E1104E4A}"/>
          </ac:picMkLst>
        </pc:picChg>
      </pc:sldChg>
      <pc:sldChg chg="addSp delSp modSp add">
        <pc:chgData name="Derek Somerville" userId="6633e942-9642-4dc4-ac90-67ec0fdbe355" providerId="ADAL" clId="{9B1970F3-314A-BD4D-A152-E55B48282467}" dt="2019-10-03T13:55:24.894" v="3136" actId="20577"/>
        <pc:sldMkLst>
          <pc:docMk/>
          <pc:sldMk cId="3090874652" sldId="305"/>
        </pc:sldMkLst>
        <pc:spChg chg="mod">
          <ac:chgData name="Derek Somerville" userId="6633e942-9642-4dc4-ac90-67ec0fdbe355" providerId="ADAL" clId="{9B1970F3-314A-BD4D-A152-E55B48282467}" dt="2019-10-03T13:55:24.894" v="3136" actId="20577"/>
          <ac:spMkLst>
            <pc:docMk/>
            <pc:sldMk cId="3090874652" sldId="305"/>
            <ac:spMk id="2" creationId="{36750892-6207-364A-B3EB-2B06A092C80E}"/>
          </ac:spMkLst>
        </pc:spChg>
        <pc:spChg chg="del mod">
          <ac:chgData name="Derek Somerville" userId="6633e942-9642-4dc4-ac90-67ec0fdbe355" providerId="ADAL" clId="{9B1970F3-314A-BD4D-A152-E55B48282467}" dt="2019-10-03T10:56:21.678" v="2994" actId="478"/>
          <ac:spMkLst>
            <pc:docMk/>
            <pc:sldMk cId="3090874652" sldId="305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22.480" v="2995"/>
          <ac:spMkLst>
            <pc:docMk/>
            <pc:sldMk cId="3090874652" sldId="305"/>
            <ac:spMk id="6" creationId="{48E47011-BF8E-114D-8BD1-8BE716DEF64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48.991" v="3172" actId="20577"/>
        <pc:sldMkLst>
          <pc:docMk/>
          <pc:sldMk cId="2621583208" sldId="306"/>
        </pc:sldMkLst>
        <pc:spChg chg="mod">
          <ac:chgData name="Derek Somerville" userId="6633e942-9642-4dc4-ac90-67ec0fdbe355" providerId="ADAL" clId="{9B1970F3-314A-BD4D-A152-E55B48282467}" dt="2019-10-03T13:55:48.991" v="3172" actId="2057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3:10.207" v="2734" actId="20577"/>
          <ac:spMkLst>
            <pc:docMk/>
            <pc:sldMk cId="2621583208" sldId="306"/>
            <ac:spMk id="3" creationId="{7952DF87-72BF-A44E-827B-BA76106254F9}"/>
          </ac:spMkLst>
        </pc:spChg>
        <pc:spChg chg="del mod">
          <ac:chgData name="Derek Somerville" userId="6633e942-9642-4dc4-ac90-67ec0fdbe355" providerId="ADAL" clId="{9B1970F3-314A-BD4D-A152-E55B48282467}" dt="2019-10-03T10:55:55.734" v="2985" actId="478"/>
          <ac:spMkLst>
            <pc:docMk/>
            <pc:sldMk cId="2621583208" sldId="306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5:56.866" v="2986"/>
          <ac:spMkLst>
            <pc:docMk/>
            <pc:sldMk cId="2621583208" sldId="306"/>
            <ac:spMk id="6" creationId="{B8E73620-5A2C-364D-A60A-7E1F45A84D84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31.889" v="3145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9B1970F3-314A-BD4D-A152-E55B48282467}" dt="2019-10-03T13:55:31.889" v="3145" actId="2057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5:52.392" v="2884" actId="20577"/>
          <ac:spMkLst>
            <pc:docMk/>
            <pc:sldMk cId="1817779618" sldId="308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13.811" v="2991" actId="478"/>
          <ac:spMkLst>
            <pc:docMk/>
            <pc:sldMk cId="1817779618" sldId="308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14.767" v="2992"/>
          <ac:spMkLst>
            <pc:docMk/>
            <pc:sldMk cId="1817779618" sldId="308"/>
            <ac:spMk id="6" creationId="{0A9B8144-A763-9C48-A803-FE85407075BB}"/>
          </ac:spMkLst>
        </pc:spChg>
      </pc:sldChg>
    </pc:docChg>
  </pc:docChgLst>
  <pc:docChgLst>
    <pc:chgData name="Derek Somerville" userId="S::derek.somerville@glasgow.ac.uk::6633e942-9642-4dc4-ac90-67ec0fdbe355" providerId="AD" clId="Web-{56C6A7C6-4552-C682-B7CD-13B08B55CE62}"/>
    <pc:docChg chg="modSld">
      <pc:chgData name="Derek Somerville" userId="S::derek.somerville@glasgow.ac.uk::6633e942-9642-4dc4-ac90-67ec0fdbe355" providerId="AD" clId="Web-{56C6A7C6-4552-C682-B7CD-13B08B55CE62}" dt="2020-11-25T23:30:21.673" v="7"/>
      <pc:docMkLst>
        <pc:docMk/>
      </pc:docMkLst>
      <pc:sldChg chg="modSp">
        <pc:chgData name="Derek Somerville" userId="S::derek.somerville@glasgow.ac.uk::6633e942-9642-4dc4-ac90-67ec0fdbe355" providerId="AD" clId="Web-{56C6A7C6-4552-C682-B7CD-13B08B55CE62}" dt="2020-11-25T23:30:21.673" v="7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56C6A7C6-4552-C682-B7CD-13B08B55CE62}" dt="2020-11-25T23:30:21.673" v="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 Somerville" userId="6633e942-9642-4dc4-ac90-67ec0fdbe355" providerId="ADAL" clId="{9065C064-A6B4-45E7-B17F-71782A162813}"/>
    <pc:docChg chg="custSel addSld delSld modSld sldOrd modMainMaster modSection">
      <pc:chgData name="Derek Somerville" userId="6633e942-9642-4dc4-ac90-67ec0fdbe355" providerId="ADAL" clId="{9065C064-A6B4-45E7-B17F-71782A162813}" dt="2021-12-20T17:48:11.366" v="291" actId="20577"/>
      <pc:docMkLst>
        <pc:docMk/>
      </pc:docMkLst>
      <pc:sldChg chg="modSp modAnim">
        <pc:chgData name="Derek Somerville" userId="6633e942-9642-4dc4-ac90-67ec0fdbe355" providerId="ADAL" clId="{9065C064-A6B4-45E7-B17F-71782A162813}" dt="2021-10-20T11:10:14.637" v="110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065C064-A6B4-45E7-B17F-71782A162813}" dt="2021-10-20T11:10:14.637" v="110" actId="20577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9065C064-A6B4-45E7-B17F-71782A162813}" dt="2021-10-20T11:08:11.962" v="89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065C064-A6B4-45E7-B17F-71782A162813}" dt="2021-10-20T11:08:11.962" v="89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del">
        <pc:chgData name="Derek Somerville" userId="6633e942-9642-4dc4-ac90-67ec0fdbe355" providerId="ADAL" clId="{9065C064-A6B4-45E7-B17F-71782A162813}" dt="2021-10-20T11:07:13.733" v="84" actId="2696"/>
        <pc:sldMkLst>
          <pc:docMk/>
          <pc:sldMk cId="1878226238" sldId="275"/>
        </pc:sldMkLst>
      </pc:sldChg>
      <pc:sldChg chg="modSp mod">
        <pc:chgData name="Derek Somerville" userId="6633e942-9642-4dc4-ac90-67ec0fdbe355" providerId="ADAL" clId="{9065C064-A6B4-45E7-B17F-71782A162813}" dt="2021-10-20T11:12:47.481" v="141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065C064-A6B4-45E7-B17F-71782A162813}" dt="2021-10-20T11:12:47.481" v="141" actId="20577"/>
          <ac:spMkLst>
            <pc:docMk/>
            <pc:sldMk cId="1064484594" sldId="293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9065C064-A6B4-45E7-B17F-71782A162813}" dt="2021-10-20T11:08:47.631" v="91" actId="14100"/>
        <pc:sldMkLst>
          <pc:docMk/>
          <pc:sldMk cId="1697264422" sldId="303"/>
        </pc:sldMkLst>
        <pc:spChg chg="mod">
          <ac:chgData name="Derek Somerville" userId="6633e942-9642-4dc4-ac90-67ec0fdbe355" providerId="ADAL" clId="{9065C064-A6B4-45E7-B17F-71782A162813}" dt="2021-10-20T11:08:47.631" v="91" actId="14100"/>
          <ac:spMkLst>
            <pc:docMk/>
            <pc:sldMk cId="1697264422" sldId="303"/>
            <ac:spMk id="3" creationId="{C9BBDB0A-02D2-5B47-BB8D-83E2C73AAB29}"/>
          </ac:spMkLst>
        </pc:spChg>
      </pc:sldChg>
      <pc:sldChg chg="modSp mod">
        <pc:chgData name="Derek Somerville" userId="6633e942-9642-4dc4-ac90-67ec0fdbe355" providerId="ADAL" clId="{9065C064-A6B4-45E7-B17F-71782A162813}" dt="2021-10-20T11:06:41.434" v="83" actId="14100"/>
        <pc:sldMkLst>
          <pc:docMk/>
          <pc:sldMk cId="3090874652" sldId="305"/>
        </pc:sldMkLst>
        <pc:spChg chg="mod">
          <ac:chgData name="Derek Somerville" userId="6633e942-9642-4dc4-ac90-67ec0fdbe355" providerId="ADAL" clId="{9065C064-A6B4-45E7-B17F-71782A162813}" dt="2021-10-20T11:06:41.434" v="83" actId="14100"/>
          <ac:spMkLst>
            <pc:docMk/>
            <pc:sldMk cId="3090874652" sldId="305"/>
            <ac:spMk id="3" creationId="{7952DF87-72BF-A44E-827B-BA76106254F9}"/>
          </ac:spMkLst>
        </pc:spChg>
      </pc:sldChg>
      <pc:sldChg chg="modSp mod">
        <pc:chgData name="Derek Somerville" userId="6633e942-9642-4dc4-ac90-67ec0fdbe355" providerId="ADAL" clId="{9065C064-A6B4-45E7-B17F-71782A162813}" dt="2021-10-11T15:18:30.825" v="4" actId="207"/>
        <pc:sldMkLst>
          <pc:docMk/>
          <pc:sldMk cId="1817779618" sldId="308"/>
        </pc:sldMkLst>
        <pc:spChg chg="mod">
          <ac:chgData name="Derek Somerville" userId="6633e942-9642-4dc4-ac90-67ec0fdbe355" providerId="ADAL" clId="{9065C064-A6B4-45E7-B17F-71782A162813}" dt="2021-10-11T15:18:30.825" v="4" actId="20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9065C064-A6B4-45E7-B17F-71782A162813}" dt="2021-10-20T11:11:35.900" v="115" actId="2696"/>
        <pc:sldMkLst>
          <pc:docMk/>
          <pc:sldMk cId="3189330387" sldId="316"/>
        </pc:sldMkLst>
      </pc:sldChg>
      <pc:sldChg chg="modSp mod">
        <pc:chgData name="Derek Somerville" userId="6633e942-9642-4dc4-ac90-67ec0fdbe355" providerId="ADAL" clId="{9065C064-A6B4-45E7-B17F-71782A162813}" dt="2021-10-11T15:20:53.773" v="65"/>
        <pc:sldMkLst>
          <pc:docMk/>
          <pc:sldMk cId="1822261402" sldId="317"/>
        </pc:sldMkLst>
        <pc:graphicFrameChg chg="mod modGraphic">
          <ac:chgData name="Derek Somerville" userId="6633e942-9642-4dc4-ac90-67ec0fdbe355" providerId="ADAL" clId="{9065C064-A6B4-45E7-B17F-71782A162813}" dt="2021-10-11T15:20:53.773" v="65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1-16T09:43:01.532" v="159" actId="5793"/>
        <pc:sldMkLst>
          <pc:docMk/>
          <pc:sldMk cId="2190704069" sldId="318"/>
        </pc:sldMkLst>
        <pc:graphicFrameChg chg="modGraphic">
          <ac:chgData name="Derek Somerville" userId="6633e942-9642-4dc4-ac90-67ec0fdbe355" providerId="ADAL" clId="{9065C064-A6B4-45E7-B17F-71782A162813}" dt="2021-11-16T09:43:01.532" v="159" actId="5793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03T12:48:23.291" v="181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9065C064-A6B4-45E7-B17F-71782A162813}" dt="2021-12-03T12:48:23.291" v="181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20T17:48:11.366" v="291" actId="20577"/>
        <pc:sldMkLst>
          <pc:docMk/>
          <pc:sldMk cId="4118547095" sldId="320"/>
        </pc:sldMkLst>
        <pc:graphicFrameChg chg="modGraphic">
          <ac:chgData name="Derek Somerville" userId="6633e942-9642-4dc4-ac90-67ec0fdbe355" providerId="ADAL" clId="{9065C064-A6B4-45E7-B17F-71782A162813}" dt="2021-12-20T17:48:11.366" v="291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modSp del">
        <pc:chgData name="Derek Somerville" userId="6633e942-9642-4dc4-ac90-67ec0fdbe355" providerId="ADAL" clId="{9065C064-A6B4-45E7-B17F-71782A162813}" dt="2021-10-20T11:13:34.301" v="142" actId="2696"/>
        <pc:sldMkLst>
          <pc:docMk/>
          <pc:sldMk cId="3819373073" sldId="322"/>
        </pc:sldMkLst>
        <pc:spChg chg="mod">
          <ac:chgData name="Derek Somerville" userId="6633e942-9642-4dc4-ac90-67ec0fdbe355" providerId="ADAL" clId="{9065C064-A6B4-45E7-B17F-71782A162813}" dt="2021-10-11T15:19:42.602" v="11" actId="20577"/>
          <ac:spMkLst>
            <pc:docMk/>
            <pc:sldMk cId="3819373073" sldId="322"/>
            <ac:spMk id="3" creationId="{24CC508E-3B38-424F-9757-DC52C81BA7EC}"/>
          </ac:spMkLst>
        </pc:spChg>
      </pc:sldChg>
      <pc:sldChg chg="modSp modAnim">
        <pc:chgData name="Derek Somerville" userId="6633e942-9642-4dc4-ac90-67ec0fdbe355" providerId="ADAL" clId="{9065C064-A6B4-45E7-B17F-71782A162813}" dt="2021-10-20T11:09:35.736" v="98" actId="20577"/>
        <pc:sldMkLst>
          <pc:docMk/>
          <pc:sldMk cId="180707215" sldId="325"/>
        </pc:sldMkLst>
        <pc:spChg chg="mod">
          <ac:chgData name="Derek Somerville" userId="6633e942-9642-4dc4-ac90-67ec0fdbe355" providerId="ADAL" clId="{9065C064-A6B4-45E7-B17F-71782A162813}" dt="2021-10-20T11:09:35.736" v="98" actId="20577"/>
          <ac:spMkLst>
            <pc:docMk/>
            <pc:sldMk cId="180707215" sldId="325"/>
            <ac:spMk id="3" creationId="{7952DF87-72BF-A44E-827B-BA76106254F9}"/>
          </ac:spMkLst>
        </pc:spChg>
      </pc:sldChg>
      <pc:sldChg chg="ord">
        <pc:chgData name="Derek Somerville" userId="6633e942-9642-4dc4-ac90-67ec0fdbe355" providerId="ADAL" clId="{9065C064-A6B4-45E7-B17F-71782A162813}" dt="2021-10-20T11:11:02.104" v="114"/>
        <pc:sldMkLst>
          <pc:docMk/>
          <pc:sldMk cId="669174603" sldId="326"/>
        </pc:sldMkLst>
      </pc:sldChg>
      <pc:sldChg chg="del">
        <pc:chgData name="Derek Somerville" userId="6633e942-9642-4dc4-ac90-67ec0fdbe355" providerId="ADAL" clId="{9065C064-A6B4-45E7-B17F-71782A162813}" dt="2021-10-20T11:06:17.614" v="81" actId="2696"/>
        <pc:sldMkLst>
          <pc:docMk/>
          <pc:sldMk cId="3064389988" sldId="329"/>
        </pc:sldMkLst>
      </pc:sldChg>
      <pc:sldChg chg="modSp mod">
        <pc:chgData name="Derek Somerville" userId="6633e942-9642-4dc4-ac90-67ec0fdbe355" providerId="ADAL" clId="{9065C064-A6B4-45E7-B17F-71782A162813}" dt="2021-11-30T16:37:13.611" v="160" actId="2711"/>
        <pc:sldMkLst>
          <pc:docMk/>
          <pc:sldMk cId="1173053218" sldId="330"/>
        </pc:sldMkLst>
        <pc:spChg chg="mod">
          <ac:chgData name="Derek Somerville" userId="6633e942-9642-4dc4-ac90-67ec0fdbe355" providerId="ADAL" clId="{9065C064-A6B4-45E7-B17F-71782A162813}" dt="2021-11-30T16:37:13.611" v="160" actId="2711"/>
          <ac:spMkLst>
            <pc:docMk/>
            <pc:sldMk cId="1173053218" sldId="330"/>
            <ac:spMk id="4" creationId="{5550B914-9FAF-0C4A-84A7-B540B01BB024}"/>
          </ac:spMkLst>
        </pc:spChg>
      </pc:sldChg>
      <pc:sldChg chg="modSp add modAnim">
        <pc:chgData name="Derek Somerville" userId="6633e942-9642-4dc4-ac90-67ec0fdbe355" providerId="ADAL" clId="{9065C064-A6B4-45E7-B17F-71782A162813}" dt="2021-10-20T11:07:58.563" v="88" actId="255"/>
        <pc:sldMkLst>
          <pc:docMk/>
          <pc:sldMk cId="2413527522" sldId="334"/>
        </pc:sldMkLst>
        <pc:spChg chg="mod">
          <ac:chgData name="Derek Somerville" userId="6633e942-9642-4dc4-ac90-67ec0fdbe355" providerId="ADAL" clId="{9065C064-A6B4-45E7-B17F-71782A162813}" dt="2021-10-20T11:07:58.563" v="88" actId="255"/>
          <ac:spMkLst>
            <pc:docMk/>
            <pc:sldMk cId="2413527522" sldId="334"/>
            <ac:spMk id="3" creationId="{B1CD7F57-8FA4-4B46-B959-4B48922C0EEC}"/>
          </ac:spMkLst>
        </pc:spChg>
      </pc:sldChg>
      <pc:sldChg chg="modSp add ord modAnim">
        <pc:chgData name="Derek Somerville" userId="6633e942-9642-4dc4-ac90-67ec0fdbe355" providerId="ADAL" clId="{9065C064-A6B4-45E7-B17F-71782A162813}" dt="2021-10-20T11:09:32.695" v="97"/>
        <pc:sldMkLst>
          <pc:docMk/>
          <pc:sldMk cId="2940559398" sldId="335"/>
        </pc:sldMkLst>
        <pc:spChg chg="mod">
          <ac:chgData name="Derek Somerville" userId="6633e942-9642-4dc4-ac90-67ec0fdbe355" providerId="ADAL" clId="{9065C064-A6B4-45E7-B17F-71782A162813}" dt="2021-10-20T11:09:28.581" v="95" actId="20577"/>
          <ac:spMkLst>
            <pc:docMk/>
            <pc:sldMk cId="2940559398" sldId="335"/>
            <ac:spMk id="3" creationId="{7952DF87-72BF-A44E-827B-BA76106254F9}"/>
          </ac:spMkLst>
        </pc:spChg>
      </pc:sldChg>
      <pc:sldMasterChg chg="modSldLayout">
        <pc:chgData name="Derek Somerville" userId="6633e942-9642-4dc4-ac90-67ec0fdbe355" providerId="ADAL" clId="{9065C064-A6B4-45E7-B17F-71782A162813}" dt="2021-10-20T11:04:23.434" v="79" actId="255"/>
        <pc:sldMasterMkLst>
          <pc:docMk/>
          <pc:sldMasterMk cId="0" sldId="2147483648"/>
        </pc:sldMasterMkLst>
        <pc:sldLayoutChg chg="modSp">
          <pc:chgData name="Derek Somerville" userId="6633e942-9642-4dc4-ac90-67ec0fdbe355" providerId="ADAL" clId="{9065C064-A6B4-45E7-B17F-71782A162813}" dt="2021-10-20T11:04:23.434" v="79" actId="255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9065C064-A6B4-45E7-B17F-71782A162813}" dt="2021-10-20T11:04:23.434" v="79" actId="255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</pc:sldLayoutChg>
      </pc:sldMasterChg>
    </pc:docChg>
  </pc:docChgLst>
  <pc:docChgLst>
    <pc:chgData name="Derek Somerville" userId="6633e942-9642-4dc4-ac90-67ec0fdbe355" providerId="ADAL" clId="{2350A3BF-E253-5A4F-9C6B-B2A6943FAB9C}"/>
    <pc:docChg chg="custSel addSld delSld modSld sldOrd modSection">
      <pc:chgData name="Derek Somerville" userId="6633e942-9642-4dc4-ac90-67ec0fdbe355" providerId="ADAL" clId="{2350A3BF-E253-5A4F-9C6B-B2A6943FAB9C}" dt="2019-10-28T14:30:36.311" v="1576"/>
      <pc:docMkLst>
        <pc:docMk/>
      </pc:docMkLst>
      <pc:sldChg chg="modSp modAnim">
        <pc:chgData name="Derek Somerville" userId="6633e942-9642-4dc4-ac90-67ec0fdbe355" providerId="ADAL" clId="{2350A3BF-E253-5A4F-9C6B-B2A6943FAB9C}" dt="2019-10-28T12:39:30.534" v="11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2350A3BF-E253-5A4F-9C6B-B2A6943FAB9C}" dt="2019-10-25T10:00:25.907" v="708" actId="20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2350A3BF-E253-5A4F-9C6B-B2A6943FAB9C}" dt="2019-10-28T12:39:30.534" v="11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Sp ord modAnim">
        <pc:chgData name="Derek Somerville" userId="6633e942-9642-4dc4-ac90-67ec0fdbe355" providerId="ADAL" clId="{2350A3BF-E253-5A4F-9C6B-B2A6943FAB9C}" dt="2019-10-28T12:48:37.957" v="1550"/>
        <pc:sldMkLst>
          <pc:docMk/>
          <pc:sldMk cId="3604581489" sldId="272"/>
        </pc:sldMkLst>
        <pc:spChg chg="mod">
          <ac:chgData name="Derek Somerville" userId="6633e942-9642-4dc4-ac90-67ec0fdbe355" providerId="ADAL" clId="{2350A3BF-E253-5A4F-9C6B-B2A6943FAB9C}" dt="2019-10-28T09:07:35.770" v="1142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0:55:28.700" v="963" actId="5793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2350A3BF-E253-5A4F-9C6B-B2A6943FAB9C}" dt="2019-10-28T12:49:34.574" v="1559"/>
        <pc:sldMkLst>
          <pc:docMk/>
          <pc:sldMk cId="3595855155" sldId="273"/>
        </pc:sldMkLst>
        <pc:spChg chg="mod">
          <ac:chgData name="Derek Somerville" userId="6633e942-9642-4dc4-ac90-67ec0fdbe355" providerId="ADAL" clId="{2350A3BF-E253-5A4F-9C6B-B2A6943FAB9C}" dt="2019-10-25T10:09:39.581" v="732" actId="207"/>
          <ac:spMkLst>
            <pc:docMk/>
            <pc:sldMk cId="3595855155" sldId="273"/>
            <ac:spMk id="2" creationId="{997561C5-9FA1-3248-8D16-B3A1D77C08E3}"/>
          </ac:spMkLst>
        </pc:spChg>
      </pc:sldChg>
      <pc:sldChg chg="modSp">
        <pc:chgData name="Derek Somerville" userId="6633e942-9642-4dc4-ac90-67ec0fdbe355" providerId="ADAL" clId="{2350A3BF-E253-5A4F-9C6B-B2A6943FAB9C}" dt="2019-10-25T10:05:10.570" v="730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2350A3BF-E253-5A4F-9C6B-B2A6943FAB9C}" dt="2019-10-25T10:05:10.570" v="730" actId="20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2350A3BF-E253-5A4F-9C6B-B2A6943FAB9C}" dt="2019-10-25T10:04:55.556" v="729" actId="20577"/>
          <ac:spMkLst>
            <pc:docMk/>
            <pc:sldMk cId="1078979062" sldId="274"/>
            <ac:spMk id="3" creationId="{B0C3A495-F457-2845-8696-20F7A05D70DA}"/>
          </ac:spMkLst>
        </pc:spChg>
      </pc:sldChg>
      <pc:sldChg chg="modSp modAnim">
        <pc:chgData name="Derek Somerville" userId="6633e942-9642-4dc4-ac90-67ec0fdbe355" providerId="ADAL" clId="{2350A3BF-E253-5A4F-9C6B-B2A6943FAB9C}" dt="2019-10-28T12:46:46.101" v="1534"/>
        <pc:sldMkLst>
          <pc:docMk/>
          <pc:sldMk cId="1878226238" sldId="275"/>
        </pc:sldMkLst>
        <pc:spChg chg="mod">
          <ac:chgData name="Derek Somerville" userId="6633e942-9642-4dc4-ac90-67ec0fdbe355" providerId="ADAL" clId="{2350A3BF-E253-5A4F-9C6B-B2A6943FAB9C}" dt="2019-10-25T10:01:29.823" v="713" actId="207"/>
          <ac:spMkLst>
            <pc:docMk/>
            <pc:sldMk cId="1878226238" sldId="275"/>
            <ac:spMk id="2" creationId="{610359F9-5B4E-F145-A16E-0AA97B2D8C65}"/>
          </ac:spMkLst>
        </pc:spChg>
      </pc:sldChg>
      <pc:sldChg chg="modSp modAnim">
        <pc:chgData name="Derek Somerville" userId="6633e942-9642-4dc4-ac90-67ec0fdbe355" providerId="ADAL" clId="{2350A3BF-E253-5A4F-9C6B-B2A6943FAB9C}" dt="2019-10-28T12:47:50.580" v="1542"/>
        <pc:sldMkLst>
          <pc:docMk/>
          <pc:sldMk cId="4161972407" sldId="276"/>
        </pc:sldMkLst>
        <pc:spChg chg="mod">
          <ac:chgData name="Derek Somerville" userId="6633e942-9642-4dc4-ac90-67ec0fdbe355" providerId="ADAL" clId="{2350A3BF-E253-5A4F-9C6B-B2A6943FAB9C}" dt="2019-10-25T10:02:08.288" v="716" actId="207"/>
          <ac:spMkLst>
            <pc:docMk/>
            <pc:sldMk cId="4161972407" sldId="276"/>
            <ac:spMk id="2" creationId="{136D4560-DAB2-F248-B535-C2C9D43DCCC0}"/>
          </ac:spMkLst>
        </pc:spChg>
      </pc:sldChg>
      <pc:sldChg chg="modAnim">
        <pc:chgData name="Derek Somerville" userId="6633e942-9642-4dc4-ac90-67ec0fdbe355" providerId="ADAL" clId="{2350A3BF-E253-5A4F-9C6B-B2A6943FAB9C}" dt="2019-10-28T12:50:41.008" v="1567"/>
        <pc:sldMkLst>
          <pc:docMk/>
          <pc:sldMk cId="1064484594" sldId="293"/>
        </pc:sldMkLst>
      </pc:sldChg>
      <pc:sldChg chg="addSp delSp modSp">
        <pc:chgData name="Derek Somerville" userId="6633e942-9642-4dc4-ac90-67ec0fdbe355" providerId="ADAL" clId="{2350A3BF-E253-5A4F-9C6B-B2A6943FAB9C}" dt="2019-10-25T10:30:15.986" v="741" actId="14100"/>
        <pc:sldMkLst>
          <pc:docMk/>
          <pc:sldMk cId="260703189" sldId="294"/>
        </pc:sldMkLst>
        <pc:picChg chg="del">
          <ac:chgData name="Derek Somerville" userId="6633e942-9642-4dc4-ac90-67ec0fdbe355" providerId="ADAL" clId="{2350A3BF-E253-5A4F-9C6B-B2A6943FAB9C}" dt="2019-10-25T10:29:40.878" v="735" actId="478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2350A3BF-E253-5A4F-9C6B-B2A6943FAB9C}" dt="2019-10-25T10:30:04.861" v="738" actId="478"/>
          <ac:picMkLst>
            <pc:docMk/>
            <pc:sldMk cId="260703189" sldId="294"/>
            <ac:picMk id="4" creationId="{E0107582-D402-544A-891E-2AAC720A5527}"/>
          </ac:picMkLst>
        </pc:picChg>
        <pc:picChg chg="add mod">
          <ac:chgData name="Derek Somerville" userId="6633e942-9642-4dc4-ac90-67ec0fdbe355" providerId="ADAL" clId="{2350A3BF-E253-5A4F-9C6B-B2A6943FAB9C}" dt="2019-10-25T10:30:15.986" v="741" actId="14100"/>
          <ac:picMkLst>
            <pc:docMk/>
            <pc:sldMk cId="260703189" sldId="294"/>
            <ac:picMk id="7" creationId="{A70CB9F1-9D8B-504A-817F-61CC67E9CF3F}"/>
          </ac:picMkLst>
        </pc:picChg>
      </pc:sldChg>
      <pc:sldChg chg="addSp delSp modSp">
        <pc:chgData name="Derek Somerville" userId="6633e942-9642-4dc4-ac90-67ec0fdbe355" providerId="ADAL" clId="{2350A3BF-E253-5A4F-9C6B-B2A6943FAB9C}" dt="2019-10-25T10:05:14.434" v="731" actId="207"/>
        <pc:sldMkLst>
          <pc:docMk/>
          <pc:sldMk cId="1178595790" sldId="296"/>
        </pc:sldMkLst>
        <pc:spChg chg="mod">
          <ac:chgData name="Derek Somerville" userId="6633e942-9642-4dc4-ac90-67ec0fdbe355" providerId="ADAL" clId="{2350A3BF-E253-5A4F-9C6B-B2A6943FAB9C}" dt="2019-10-25T10:05:14.434" v="731" actId="207"/>
          <ac:spMkLst>
            <pc:docMk/>
            <pc:sldMk cId="1178595790" sldId="296"/>
            <ac:spMk id="2" creationId="{A95DF5E5-C0BC-0048-94B9-44A80C249BB7}"/>
          </ac:spMkLst>
        </pc:spChg>
        <pc:spChg chg="add mod">
          <ac:chgData name="Derek Somerville" userId="6633e942-9642-4dc4-ac90-67ec0fdbe355" providerId="ADAL" clId="{2350A3BF-E253-5A4F-9C6B-B2A6943FAB9C}" dt="2019-10-25T10:04:06.460" v="726" actId="12"/>
          <ac:spMkLst>
            <pc:docMk/>
            <pc:sldMk cId="1178595790" sldId="296"/>
            <ac:spMk id="3" creationId="{0FF385BA-A488-B54D-8DCA-5E8687D633FA}"/>
          </ac:spMkLst>
        </pc:spChg>
        <pc:graphicFrameChg chg="del modGraphic">
          <ac:chgData name="Derek Somerville" userId="6633e942-9642-4dc4-ac90-67ec0fdbe355" providerId="ADAL" clId="{2350A3BF-E253-5A4F-9C6B-B2A6943FAB9C}" dt="2019-10-25T10:03:47.283" v="722" actId="478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modSp">
        <pc:chgData name="Derek Somerville" userId="6633e942-9642-4dc4-ac90-67ec0fdbe355" providerId="ADAL" clId="{2350A3BF-E253-5A4F-9C6B-B2A6943FAB9C}" dt="2019-10-28T09:24:13.849" v="1153" actId="14100"/>
        <pc:sldMkLst>
          <pc:docMk/>
          <pc:sldMk cId="3061568836" sldId="298"/>
        </pc:sldMkLst>
        <pc:spChg chg="mod">
          <ac:chgData name="Derek Somerville" userId="6633e942-9642-4dc4-ac90-67ec0fdbe355" providerId="ADAL" clId="{2350A3BF-E253-5A4F-9C6B-B2A6943FAB9C}" dt="2019-10-28T09:24:13.849" v="1153" actId="14100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2350A3BF-E253-5A4F-9C6B-B2A6943FAB9C}" dt="2019-10-28T09:06:47.153" v="1120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2350A3BF-E253-5A4F-9C6B-B2A6943FAB9C}" dt="2019-10-25T10:01:58.728" v="714" actId="207"/>
          <ac:spMkLst>
            <pc:docMk/>
            <pc:sldMk cId="54859853" sldId="300"/>
            <ac:spMk id="2" creationId="{136D4560-DAB2-F248-B535-C2C9D43DCCC0}"/>
          </ac:spMkLst>
        </pc:spChg>
        <pc:spChg chg="mod">
          <ac:chgData name="Derek Somerville" userId="6633e942-9642-4dc4-ac90-67ec0fdbe355" providerId="ADAL" clId="{2350A3BF-E253-5A4F-9C6B-B2A6943FAB9C}" dt="2019-10-28T09:06:47.153" v="1120" actId="20577"/>
          <ac:spMkLst>
            <pc:docMk/>
            <pc:sldMk cId="54859853" sldId="300"/>
            <ac:spMk id="3" creationId="{7CBD207A-3A13-A643-A94F-1855075A06C4}"/>
          </ac:spMkLst>
        </pc:spChg>
      </pc:sldChg>
      <pc:sldChg chg="modSp modAnim">
        <pc:chgData name="Derek Somerville" userId="6633e942-9642-4dc4-ac90-67ec0fdbe355" providerId="ADAL" clId="{2350A3BF-E253-5A4F-9C6B-B2A6943FAB9C}" dt="2019-10-28T12:48:05.942" v="1545"/>
        <pc:sldMkLst>
          <pc:docMk/>
          <pc:sldMk cId="1062352069" sldId="301"/>
        </pc:sldMkLst>
        <pc:spChg chg="mod">
          <ac:chgData name="Derek Somerville" userId="6633e942-9642-4dc4-ac90-67ec0fdbe355" providerId="ADAL" clId="{2350A3BF-E253-5A4F-9C6B-B2A6943FAB9C}" dt="2019-10-25T10:02:13.769" v="718" actId="207"/>
          <ac:spMkLst>
            <pc:docMk/>
            <pc:sldMk cId="1062352069" sldId="301"/>
            <ac:spMk id="2" creationId="{136D4560-DAB2-F248-B535-C2C9D43DCCC0}"/>
          </ac:spMkLst>
        </pc:spChg>
      </pc:sldChg>
      <pc:sldChg chg="modSp">
        <pc:chgData name="Derek Somerville" userId="6633e942-9642-4dc4-ac90-67ec0fdbe355" providerId="ADAL" clId="{2350A3BF-E253-5A4F-9C6B-B2A6943FAB9C}" dt="2019-10-25T10:02:19.584" v="719" actId="207"/>
        <pc:sldMkLst>
          <pc:docMk/>
          <pc:sldMk cId="3976650290" sldId="302"/>
        </pc:sldMkLst>
        <pc:spChg chg="mod">
          <ac:chgData name="Derek Somerville" userId="6633e942-9642-4dc4-ac90-67ec0fdbe355" providerId="ADAL" clId="{2350A3BF-E253-5A4F-9C6B-B2A6943FAB9C}" dt="2019-10-25T10:02:19.584" v="719" actId="207"/>
          <ac:spMkLst>
            <pc:docMk/>
            <pc:sldMk cId="3976650290" sldId="302"/>
            <ac:spMk id="2" creationId="{136D4560-DAB2-F248-B535-C2C9D43DCCC0}"/>
          </ac:spMkLst>
        </pc:spChg>
      </pc:sldChg>
      <pc:sldChg chg="addSp delSp modSp">
        <pc:chgData name="Derek Somerville" userId="6633e942-9642-4dc4-ac90-67ec0fdbe355" providerId="ADAL" clId="{2350A3BF-E253-5A4F-9C6B-B2A6943FAB9C}" dt="2019-10-17T15:22:10.630" v="127" actId="1076"/>
        <pc:sldMkLst>
          <pc:docMk/>
          <pc:sldMk cId="3242025361" sldId="304"/>
        </pc:sldMkLst>
        <pc:spChg chg="mod">
          <ac:chgData name="Derek Somerville" userId="6633e942-9642-4dc4-ac90-67ec0fdbe355" providerId="ADAL" clId="{2350A3BF-E253-5A4F-9C6B-B2A6943FAB9C}" dt="2019-10-17T15:19:56.094" v="119" actId="20577"/>
          <ac:spMkLst>
            <pc:docMk/>
            <pc:sldMk cId="3242025361" sldId="304"/>
            <ac:spMk id="2" creationId="{D7599632-AEE5-A54E-B2E8-1B8D2C91C673}"/>
          </ac:spMkLst>
        </pc:spChg>
        <pc:spChg chg="del">
          <ac:chgData name="Derek Somerville" userId="6633e942-9642-4dc4-ac90-67ec0fdbe355" providerId="ADAL" clId="{2350A3BF-E253-5A4F-9C6B-B2A6943FAB9C}" dt="2019-10-17T15:21:26.091" v="121"/>
          <ac:spMkLst>
            <pc:docMk/>
            <pc:sldMk cId="3242025361" sldId="304"/>
            <ac:spMk id="7" creationId="{CC4F4C35-0512-4A4F-A247-C93B0EBCEB7C}"/>
          </ac:spMkLst>
        </pc:spChg>
        <pc:spChg chg="add del mod">
          <ac:chgData name="Derek Somerville" userId="6633e942-9642-4dc4-ac90-67ec0fdbe355" providerId="ADAL" clId="{2350A3BF-E253-5A4F-9C6B-B2A6943FAB9C}" dt="2019-10-17T15:21:47.053" v="125" actId="478"/>
          <ac:spMkLst>
            <pc:docMk/>
            <pc:sldMk cId="3242025361" sldId="304"/>
            <ac:spMk id="8" creationId="{906C794B-D2BC-5D4F-B1E5-4A691A8FDB79}"/>
          </ac:spMkLst>
        </pc:spChg>
        <pc:graphicFrameChg chg="add del mod modGraphic">
          <ac:chgData name="Derek Somerville" userId="6633e942-9642-4dc4-ac90-67ec0fdbe355" providerId="ADAL" clId="{2350A3BF-E253-5A4F-9C6B-B2A6943FAB9C}" dt="2019-10-17T15:21:43.824" v="124" actId="478"/>
          <ac:graphicFrameMkLst>
            <pc:docMk/>
            <pc:sldMk cId="3242025361" sldId="304"/>
            <ac:graphicFrameMk id="3" creationId="{7EE851A6-8F67-7347-A313-B2B3A7380981}"/>
          </ac:graphicFrameMkLst>
        </pc:graphicFrameChg>
        <pc:picChg chg="add mod">
          <ac:chgData name="Derek Somerville" userId="6633e942-9642-4dc4-ac90-67ec0fdbe355" providerId="ADAL" clId="{2350A3BF-E253-5A4F-9C6B-B2A6943FAB9C}" dt="2019-10-17T15:22:10.630" v="127" actId="1076"/>
          <ac:picMkLst>
            <pc:docMk/>
            <pc:sldMk cId="3242025361" sldId="304"/>
            <ac:picMk id="9" creationId="{6C46A695-7B1A-F148-966F-28ACFD551427}"/>
          </ac:picMkLst>
        </pc:picChg>
        <pc:picChg chg="del">
          <ac:chgData name="Derek Somerville" userId="6633e942-9642-4dc4-ac90-67ec0fdbe355" providerId="ADAL" clId="{2350A3BF-E253-5A4F-9C6B-B2A6943FAB9C}" dt="2019-10-17T15:21:20.043" v="120" actId="478"/>
          <ac:picMkLst>
            <pc:docMk/>
            <pc:sldMk cId="3242025361" sldId="304"/>
            <ac:picMk id="10" creationId="{036DEFF0-18D7-A44A-A10F-E6D3E1104E4A}"/>
          </ac:picMkLst>
        </pc:picChg>
      </pc:sldChg>
      <pc:sldChg chg="modSp">
        <pc:chgData name="Derek Somerville" userId="6633e942-9642-4dc4-ac90-67ec0fdbe355" providerId="ADAL" clId="{2350A3BF-E253-5A4F-9C6B-B2A6943FAB9C}" dt="2019-10-25T10:01:24.208" v="712" actId="207"/>
        <pc:sldMkLst>
          <pc:docMk/>
          <pc:sldMk cId="3090874652" sldId="305"/>
        </pc:sldMkLst>
        <pc:spChg chg="mod">
          <ac:chgData name="Derek Somerville" userId="6633e942-9642-4dc4-ac90-67ec0fdbe355" providerId="ADAL" clId="{2350A3BF-E253-5A4F-9C6B-B2A6943FAB9C}" dt="2019-10-25T10:01:24.208" v="712" actId="207"/>
          <ac:spMkLst>
            <pc:docMk/>
            <pc:sldMk cId="3090874652" sldId="305"/>
            <ac:spMk id="2" creationId="{36750892-6207-364A-B3EB-2B06A092C80E}"/>
          </ac:spMkLst>
        </pc:spChg>
      </pc:sldChg>
      <pc:sldChg chg="modSp ord">
        <pc:chgData name="Derek Somerville" userId="6633e942-9642-4dc4-ac90-67ec0fdbe355" providerId="ADAL" clId="{2350A3BF-E253-5A4F-9C6B-B2A6943FAB9C}" dt="2019-10-28T09:08:12.336" v="1147"/>
        <pc:sldMkLst>
          <pc:docMk/>
          <pc:sldMk cId="2621583208" sldId="306"/>
        </pc:sldMkLst>
        <pc:spChg chg="mod">
          <ac:chgData name="Derek Somerville" userId="6633e942-9642-4dc4-ac90-67ec0fdbe355" providerId="ADAL" clId="{2350A3BF-E253-5A4F-9C6B-B2A6943FAB9C}" dt="2019-10-25T10:00:53.776" v="709" actId="20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4:34:45.608" v="1096" actId="255"/>
          <ac:spMkLst>
            <pc:docMk/>
            <pc:sldMk cId="2621583208" sldId="306"/>
            <ac:spMk id="3" creationId="{7952DF87-72BF-A44E-827B-BA76106254F9}"/>
          </ac:spMkLst>
        </pc:spChg>
      </pc:sldChg>
      <pc:sldChg chg="modSp ord">
        <pc:chgData name="Derek Somerville" userId="6633e942-9642-4dc4-ac90-67ec0fdbe355" providerId="ADAL" clId="{2350A3BF-E253-5A4F-9C6B-B2A6943FAB9C}" dt="2019-10-28T09:09:03.026" v="1152"/>
        <pc:sldMkLst>
          <pc:docMk/>
          <pc:sldMk cId="1817779618" sldId="308"/>
        </pc:sldMkLst>
        <pc:spChg chg="mod">
          <ac:chgData name="Derek Somerville" userId="6633e942-9642-4dc4-ac90-67ec0fdbe355" providerId="ADAL" clId="{2350A3BF-E253-5A4F-9C6B-B2A6943FAB9C}" dt="2019-10-25T10:01:06.008" v="711" actId="20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09:06:10.494" v="1113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Sp modSp add">
        <pc:chgData name="Derek Somerville" userId="6633e942-9642-4dc4-ac90-67ec0fdbe355" providerId="ADAL" clId="{2350A3BF-E253-5A4F-9C6B-B2A6943FAB9C}" dt="2019-10-17T15:19:49.995" v="111" actId="20577"/>
        <pc:sldMkLst>
          <pc:docMk/>
          <pc:sldMk cId="224940555" sldId="309"/>
        </pc:sldMkLst>
        <pc:spChg chg="mod">
          <ac:chgData name="Derek Somerville" userId="6633e942-9642-4dc4-ac90-67ec0fdbe355" providerId="ADAL" clId="{2350A3BF-E253-5A4F-9C6B-B2A6943FAB9C}" dt="2019-10-17T15:19:49.995" v="111" actId="20577"/>
          <ac:spMkLst>
            <pc:docMk/>
            <pc:sldMk cId="224940555" sldId="309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16:54.930" v="38"/>
          <ac:spMkLst>
            <pc:docMk/>
            <pc:sldMk cId="224940555" sldId="309"/>
            <ac:spMk id="7" creationId="{CC4F4C35-0512-4A4F-A247-C93B0EBCEB7C}"/>
          </ac:spMkLst>
        </pc:spChg>
        <pc:picChg chg="del">
          <ac:chgData name="Derek Somerville" userId="6633e942-9642-4dc4-ac90-67ec0fdbe355" providerId="ADAL" clId="{2350A3BF-E253-5A4F-9C6B-B2A6943FAB9C}" dt="2019-10-17T15:15:05.926" v="18" actId="478"/>
          <ac:picMkLst>
            <pc:docMk/>
            <pc:sldMk cId="224940555" sldId="309"/>
            <ac:picMk id="10" creationId="{036DEFF0-18D7-A44A-A10F-E6D3E1104E4A}"/>
          </ac:picMkLst>
        </pc:pic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086114442" sldId="310"/>
        </pc:sldMkLst>
        <pc:spChg chg="mod">
          <ac:chgData name="Derek Somerville" userId="6633e942-9642-4dc4-ac90-67ec0fdbe355" providerId="ADAL" clId="{2350A3BF-E253-5A4F-9C6B-B2A6943FAB9C}" dt="2019-10-17T15:23:49.355" v="298" actId="5793"/>
          <ac:spMkLst>
            <pc:docMk/>
            <pc:sldMk cId="3086114442" sldId="310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3:43.108" v="292" actId="20577"/>
          <ac:spMkLst>
            <pc:docMk/>
            <pc:sldMk cId="3086114442" sldId="310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0509865" sldId="311"/>
        </pc:sldMkLst>
        <pc:spChg chg="mod">
          <ac:chgData name="Derek Somerville" userId="6633e942-9642-4dc4-ac90-67ec0fdbe355" providerId="ADAL" clId="{2350A3BF-E253-5A4F-9C6B-B2A6943FAB9C}" dt="2019-10-17T15:24:05.776" v="303" actId="20577"/>
          <ac:spMkLst>
            <pc:docMk/>
            <pc:sldMk cId="20509865" sldId="311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4:52.155" v="376" actId="20577"/>
          <ac:spMkLst>
            <pc:docMk/>
            <pc:sldMk cId="20509865" sldId="311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566044453" sldId="312"/>
        </pc:sldMkLst>
        <pc:spChg chg="mod">
          <ac:chgData name="Derek Somerville" userId="6633e942-9642-4dc4-ac90-67ec0fdbe355" providerId="ADAL" clId="{2350A3BF-E253-5A4F-9C6B-B2A6943FAB9C}" dt="2019-10-17T15:24:10.039" v="305" actId="20577"/>
          <ac:spMkLst>
            <pc:docMk/>
            <pc:sldMk cId="2566044453" sldId="312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5:52.035" v="500" actId="20577"/>
          <ac:spMkLst>
            <pc:docMk/>
            <pc:sldMk cId="2566044453" sldId="312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789304718" sldId="313"/>
        </pc:sldMkLst>
        <pc:spChg chg="mod">
          <ac:chgData name="Derek Somerville" userId="6633e942-9642-4dc4-ac90-67ec0fdbe355" providerId="ADAL" clId="{2350A3BF-E253-5A4F-9C6B-B2A6943FAB9C}" dt="2019-10-17T15:24:13.854" v="307" actId="20577"/>
          <ac:spMkLst>
            <pc:docMk/>
            <pc:sldMk cId="3789304718" sldId="313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7:54.092" v="629" actId="20577"/>
          <ac:spMkLst>
            <pc:docMk/>
            <pc:sldMk cId="3789304718" sldId="313"/>
            <ac:spMk id="7" creationId="{CC4F4C35-0512-4A4F-A247-C93B0EBCEB7C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16.199" v="1569"/>
        <pc:sldMkLst>
          <pc:docMk/>
          <pc:sldMk cId="1925085824" sldId="314"/>
        </pc:sldMkLst>
        <pc:spChg chg="mod">
          <ac:chgData name="Derek Somerville" userId="6633e942-9642-4dc4-ac90-67ec0fdbe355" providerId="ADAL" clId="{2350A3BF-E253-5A4F-9C6B-B2A6943FAB9C}" dt="2019-10-28T12:41:33.524" v="1322" actId="27636"/>
          <ac:spMkLst>
            <pc:docMk/>
            <pc:sldMk cId="1925085824" sldId="314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1:11.428" v="1306" actId="20577"/>
          <ac:spMkLst>
            <pc:docMk/>
            <pc:sldMk cId="1925085824" sldId="314"/>
            <ac:spMk id="3" creationId="{7952DF87-72BF-A44E-827B-BA76106254F9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21.423" v="1571"/>
        <pc:sldMkLst>
          <pc:docMk/>
          <pc:sldMk cId="201865336" sldId="315"/>
        </pc:sldMkLst>
        <pc:spChg chg="mod">
          <ac:chgData name="Derek Somerville" userId="6633e942-9642-4dc4-ac90-67ec0fdbe355" providerId="ADAL" clId="{2350A3BF-E253-5A4F-9C6B-B2A6943FAB9C}" dt="2019-10-28T12:42:44.192" v="1342" actId="20577"/>
          <ac:spMkLst>
            <pc:docMk/>
            <pc:sldMk cId="201865336" sldId="315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4:28.402" v="1456" actId="20577"/>
          <ac:spMkLst>
            <pc:docMk/>
            <pc:sldMk cId="201865336" sldId="315"/>
            <ac:spMk id="3" creationId="{7952DF87-72BF-A44E-827B-BA76106254F9}"/>
          </ac:spMkLst>
        </pc:spChg>
      </pc:sldChg>
      <pc:sldChg chg="modSp add del ord modAnim">
        <pc:chgData name="Derek Somerville" userId="6633e942-9642-4dc4-ac90-67ec0fdbe355" providerId="ADAL" clId="{2350A3BF-E253-5A4F-9C6B-B2A6943FAB9C}" dt="2019-10-28T12:47:03.494" v="1535" actId="2696"/>
        <pc:sldMkLst>
          <pc:docMk/>
          <pc:sldMk cId="419046917" sldId="316"/>
        </pc:sldMkLst>
        <pc:spChg chg="mod">
          <ac:chgData name="Derek Somerville" userId="6633e942-9642-4dc4-ac90-67ec0fdbe355" providerId="ADAL" clId="{2350A3BF-E253-5A4F-9C6B-B2A6943FAB9C}" dt="2019-10-28T12:45:20.655" v="1502" actId="20577"/>
          <ac:spMkLst>
            <pc:docMk/>
            <pc:sldMk cId="419046917" sldId="31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5:58.662" v="1524" actId="20577"/>
          <ac:spMkLst>
            <pc:docMk/>
            <pc:sldMk cId="419046917" sldId="316"/>
            <ac:spMk id="3" creationId="{7952DF87-72BF-A44E-827B-BA76106254F9}"/>
          </ac:spMkLst>
        </pc:spChg>
      </pc:sldChg>
      <pc:sldChg chg="add ord">
        <pc:chgData name="Derek Somerville" userId="6633e942-9642-4dc4-ac90-67ec0fdbe355" providerId="ADAL" clId="{2350A3BF-E253-5A4F-9C6B-B2A6943FAB9C}" dt="2019-10-28T14:30:36.311" v="1576"/>
        <pc:sldMkLst>
          <pc:docMk/>
          <pc:sldMk cId="3189330387" sldId="316"/>
        </pc:sldMkLst>
      </pc:sldChg>
      <pc:sldChg chg="add del">
        <pc:chgData name="Derek Somerville" userId="6633e942-9642-4dc4-ac90-67ec0fdbe355" providerId="ADAL" clId="{2350A3BF-E253-5A4F-9C6B-B2A6943FAB9C}" dt="2019-10-28T12:47:06.752" v="1536" actId="2696"/>
        <pc:sldMkLst>
          <pc:docMk/>
          <pc:sldMk cId="3340907827" sldId="317"/>
        </pc:sldMkLst>
      </pc:sldChg>
    </pc:docChg>
  </pc:docChgLst>
  <pc:docChgLst>
    <pc:chgData name="Derek Somerville" userId="6633e942-9642-4dc4-ac90-67ec0fdbe355" providerId="ADAL" clId="{BBB3C29D-1E9B-43D4-AB41-5288682940B0}"/>
    <pc:docChg chg="undo addSld modSld sldOrd">
      <pc:chgData name="Derek Somerville" userId="6633e942-9642-4dc4-ac90-67ec0fdbe355" providerId="ADAL" clId="{BBB3C29D-1E9B-43D4-AB41-5288682940B0}" dt="2020-11-23T14:06:30.004" v="105" actId="1036"/>
      <pc:docMkLst>
        <pc:docMk/>
      </pc:docMkLst>
      <pc:sldChg chg="modSp modAnim">
        <pc:chgData name="Derek Somerville" userId="6633e942-9642-4dc4-ac90-67ec0fdbe355" providerId="ADAL" clId="{BBB3C29D-1E9B-43D4-AB41-5288682940B0}" dt="2020-10-19T10:41:00.171" v="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BBB3C29D-1E9B-43D4-AB41-5288682940B0}" dt="2020-10-19T10:41:00.171" v="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604581489" sldId="272"/>
        </pc:sldMkLst>
      </pc:sldChg>
      <pc:sldChg chg="modTransition">
        <pc:chgData name="Derek Somerville" userId="6633e942-9642-4dc4-ac90-67ec0fdbe355" providerId="ADAL" clId="{BBB3C29D-1E9B-43D4-AB41-5288682940B0}" dt="2020-10-19T10:41:27.482" v="67"/>
        <pc:sldMkLst>
          <pc:docMk/>
          <pc:sldMk cId="1078979062" sldId="274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4161972407" sldId="27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2082809041" sldId="288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4484594" sldId="29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598185672" sldId="29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54859853" sldId="300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2352069" sldId="301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1925085824" sldId="314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01865336" sldId="31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189330387" sldId="316"/>
        </pc:sldMkLst>
      </pc:sldChg>
      <pc:sldChg chg="modSp">
        <pc:chgData name="Derek Somerville" userId="6633e942-9642-4dc4-ac90-67ec0fdbe355" providerId="ADAL" clId="{BBB3C29D-1E9B-43D4-AB41-5288682940B0}" dt="2020-10-19T10:42:56.537" v="68" actId="20577"/>
        <pc:sldMkLst>
          <pc:docMk/>
          <pc:sldMk cId="1822261402" sldId="317"/>
        </pc:sldMkLst>
        <pc:graphicFrameChg chg="modGraphic">
          <ac:chgData name="Derek Somerville" userId="6633e942-9642-4dc4-ac90-67ec0fdbe355" providerId="ADAL" clId="{BBB3C29D-1E9B-43D4-AB41-5288682940B0}" dt="2020-10-19T10:42:56.537" v="68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1-23T14:06:30.004" v="105" actId="1036"/>
        <pc:sldMkLst>
          <pc:docMk/>
          <pc:sldMk cId="2190704069" sldId="318"/>
        </pc:sldMkLst>
        <pc:graphicFrameChg chg="mod modGraphic">
          <ac:chgData name="Derek Somerville" userId="6633e942-9642-4dc4-ac90-67ec0fdbe355" providerId="ADAL" clId="{BBB3C29D-1E9B-43D4-AB41-5288682940B0}" dt="2020-11-23T14:06:30.004" v="105" actId="1036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0-19T10:47:27.737" v="102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BBB3C29D-1E9B-43D4-AB41-5288682940B0}" dt="2020-10-19T10:47:27.737" v="10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add ord">
        <pc:chgData name="Derek Somerville" userId="6633e942-9642-4dc4-ac90-67ec0fdbe355" providerId="ADAL" clId="{BBB3C29D-1E9B-43D4-AB41-5288682940B0}" dt="2020-10-15T15:41:04.444" v="2"/>
        <pc:sldMkLst>
          <pc:docMk/>
          <pc:sldMk cId="3819373073" sldId="322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595329998" sldId="32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80707215" sldId="32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9174603" sldId="32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7117804" sldId="327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351544994" sldId="328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064389988" sldId="329"/>
        </pc:sldMkLst>
      </pc:sldChg>
    </pc:docChg>
  </pc:docChgLst>
  <pc:docChgLst>
    <pc:chgData name="Derek Somerville" userId="6633e942-9642-4dc4-ac90-67ec0fdbe355" providerId="ADAL" clId="{E4EB2093-B39E-4987-A5D0-948B2A5E475A}"/>
    <pc:docChg chg="custSel delSld modSld sldOrd modMainMaster modSection">
      <pc:chgData name="Derek Somerville" userId="6633e942-9642-4dc4-ac90-67ec0fdbe355" providerId="ADAL" clId="{E4EB2093-B39E-4987-A5D0-948B2A5E475A}" dt="2020-08-13T14:56:09.545" v="129"/>
      <pc:docMkLst>
        <pc:docMk/>
      </pc:docMkLst>
      <pc:sldChg chg="modSp modAnim">
        <pc:chgData name="Derek Somerville" userId="6633e942-9642-4dc4-ac90-67ec0fdbe355" providerId="ADAL" clId="{E4EB2093-B39E-4987-A5D0-948B2A5E475A}" dt="2020-08-12T11:09:15.623" v="79"/>
        <pc:sldMkLst>
          <pc:docMk/>
          <pc:sldMk cId="3881825747" sldId="271"/>
        </pc:sldMkLst>
        <pc:spChg chg="mod">
          <ac:chgData name="Derek Somerville" userId="6633e942-9642-4dc4-ac90-67ec0fdbe355" providerId="ADAL" clId="{E4EB2093-B39E-4987-A5D0-948B2A5E475A}" dt="2020-08-12T11:07:23.586" v="70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E4EB2093-B39E-4987-A5D0-948B2A5E475A}" dt="2020-08-12T11:50:00.178" v="90" actId="2696"/>
        <pc:sldMkLst>
          <pc:docMk/>
          <pc:sldMk cId="3604581489" sldId="272"/>
        </pc:sldMkLst>
      </pc:sldChg>
      <pc:sldChg chg="modSp">
        <pc:chgData name="Derek Somerville" userId="6633e942-9642-4dc4-ac90-67ec0fdbe355" providerId="ADAL" clId="{E4EB2093-B39E-4987-A5D0-948B2A5E475A}" dt="2020-08-12T11:50:36.221" v="110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E4EB2093-B39E-4987-A5D0-948B2A5E475A}" dt="2020-08-12T11:50:36.221" v="110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modSp">
        <pc:chgData name="Derek Somerville" userId="6633e942-9642-4dc4-ac90-67ec0fdbe355" providerId="ADAL" clId="{E4EB2093-B39E-4987-A5D0-948B2A5E475A}" dt="2020-08-12T11:50:08.737" v="91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E4EB2093-B39E-4987-A5D0-948B2A5E475A}" dt="2020-08-12T11:50:08.737" v="91" actId="207"/>
          <ac:spMkLst>
            <pc:docMk/>
            <pc:sldMk cId="1078979062" sldId="274"/>
            <ac:spMk id="3" creationId="{B0C3A495-F457-2845-8696-20F7A05D70DA}"/>
          </ac:spMkLst>
        </pc:spChg>
      </pc:sldChg>
      <pc:sldChg chg="modAnim">
        <pc:chgData name="Derek Somerville" userId="6633e942-9642-4dc4-ac90-67ec0fdbe355" providerId="ADAL" clId="{E4EB2093-B39E-4987-A5D0-948B2A5E475A}" dt="2020-08-12T13:52:56.631" v="128"/>
        <pc:sldMkLst>
          <pc:docMk/>
          <pc:sldMk cId="1878226238" sldId="275"/>
        </pc:sldMkLst>
      </pc:sldChg>
      <pc:sldChg chg="del">
        <pc:chgData name="Derek Somerville" userId="6633e942-9642-4dc4-ac90-67ec0fdbe355" providerId="ADAL" clId="{E4EB2093-B39E-4987-A5D0-948B2A5E475A}" dt="2020-08-12T11:10:19.931" v="84" actId="2696"/>
        <pc:sldMkLst>
          <pc:docMk/>
          <pc:sldMk cId="4161972407" sldId="276"/>
        </pc:sldMkLst>
      </pc:sldChg>
      <pc:sldChg chg="del">
        <pc:chgData name="Derek Somerville" userId="6633e942-9642-4dc4-ac90-67ec0fdbe355" providerId="ADAL" clId="{E4EB2093-B39E-4987-A5D0-948B2A5E475A}" dt="2020-08-12T11:51:10.366" v="112" actId="2696"/>
        <pc:sldMkLst>
          <pc:docMk/>
          <pc:sldMk cId="998426519" sldId="286"/>
        </pc:sldMkLst>
      </pc:sldChg>
      <pc:sldChg chg="del">
        <pc:chgData name="Derek Somerville" userId="6633e942-9642-4dc4-ac90-67ec0fdbe355" providerId="ADAL" clId="{E4EB2093-B39E-4987-A5D0-948B2A5E475A}" dt="2020-08-12T11:51:14.948" v="113" actId="2696"/>
        <pc:sldMkLst>
          <pc:docMk/>
          <pc:sldMk cId="1064484594" sldId="293"/>
        </pc:sldMkLst>
      </pc:sldChg>
      <pc:sldChg chg="del">
        <pc:chgData name="Derek Somerville" userId="6633e942-9642-4dc4-ac90-67ec0fdbe355" providerId="ADAL" clId="{E4EB2093-B39E-4987-A5D0-948B2A5E475A}" dt="2020-08-12T11:51:07.795" v="111" actId="2696"/>
        <pc:sldMkLst>
          <pc:docMk/>
          <pc:sldMk cId="260703189" sldId="294"/>
        </pc:sldMkLst>
      </pc:sldChg>
      <pc:sldChg chg="del">
        <pc:chgData name="Derek Somerville" userId="6633e942-9642-4dc4-ac90-67ec0fdbe355" providerId="ADAL" clId="{E4EB2093-B39E-4987-A5D0-948B2A5E475A}" dt="2020-08-12T11:51:17.868" v="114" actId="2696"/>
        <pc:sldMkLst>
          <pc:docMk/>
          <pc:sldMk cId="1598185672" sldId="295"/>
        </pc:sldMkLst>
      </pc:sldChg>
      <pc:sldChg chg="del">
        <pc:chgData name="Derek Somerville" userId="6633e942-9642-4dc4-ac90-67ec0fdbe355" providerId="ADAL" clId="{E4EB2093-B39E-4987-A5D0-948B2A5E475A}" dt="2020-08-11T13:27:23.784" v="0" actId="2696"/>
        <pc:sldMkLst>
          <pc:docMk/>
          <pc:sldMk cId="1178595790" sldId="296"/>
        </pc:sldMkLst>
      </pc:sldChg>
      <pc:sldChg chg="modSp">
        <pc:chgData name="Derek Somerville" userId="6633e942-9642-4dc4-ac90-67ec0fdbe355" providerId="ADAL" clId="{E4EB2093-B39E-4987-A5D0-948B2A5E475A}" dt="2020-08-12T11:52:12.878" v="122" actId="207"/>
        <pc:sldMkLst>
          <pc:docMk/>
          <pc:sldMk cId="3061568836" sldId="298"/>
        </pc:sldMkLst>
        <pc:spChg chg="mod">
          <ac:chgData name="Derek Somerville" userId="6633e942-9642-4dc4-ac90-67ec0fdbe355" providerId="ADAL" clId="{E4EB2093-B39E-4987-A5D0-948B2A5E475A}" dt="2020-08-12T11:52:12.878" v="122" actId="207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E4EB2093-B39E-4987-A5D0-948B2A5E475A}" dt="2020-08-12T11:52:20.899" v="123" actId="207"/>
        <pc:sldMkLst>
          <pc:docMk/>
          <pc:sldMk cId="33069768" sldId="299"/>
        </pc:sldMkLst>
        <pc:spChg chg="mod">
          <ac:chgData name="Derek Somerville" userId="6633e942-9642-4dc4-ac90-67ec0fdbe355" providerId="ADAL" clId="{E4EB2093-B39E-4987-A5D0-948B2A5E475A}" dt="2020-08-12T11:52:20.899" v="123" actId="207"/>
          <ac:spMkLst>
            <pc:docMk/>
            <pc:sldMk cId="33069768" sldId="299"/>
            <ac:spMk id="3" creationId="{B6A01CE3-C7CB-0E45-9456-163E2D83449C}"/>
          </ac:spMkLst>
        </pc:spChg>
      </pc:sldChg>
      <pc:sldChg chg="del">
        <pc:chgData name="Derek Somerville" userId="6633e942-9642-4dc4-ac90-67ec0fdbe355" providerId="ADAL" clId="{E4EB2093-B39E-4987-A5D0-948B2A5E475A}" dt="2020-08-12T11:10:16.949" v="83" actId="2696"/>
        <pc:sldMkLst>
          <pc:docMk/>
          <pc:sldMk cId="54859853" sldId="300"/>
        </pc:sldMkLst>
      </pc:sldChg>
      <pc:sldChg chg="del">
        <pc:chgData name="Derek Somerville" userId="6633e942-9642-4dc4-ac90-67ec0fdbe355" providerId="ADAL" clId="{E4EB2093-B39E-4987-A5D0-948B2A5E475A}" dt="2020-08-12T11:10:28.093" v="85" actId="2696"/>
        <pc:sldMkLst>
          <pc:docMk/>
          <pc:sldMk cId="1062352069" sldId="301"/>
        </pc:sldMkLst>
      </pc:sldChg>
      <pc:sldChg chg="del">
        <pc:chgData name="Derek Somerville" userId="6633e942-9642-4dc4-ac90-67ec0fdbe355" providerId="ADAL" clId="{E4EB2093-B39E-4987-A5D0-948B2A5E475A}" dt="2020-08-12T11:10:31.638" v="86" actId="2696"/>
        <pc:sldMkLst>
          <pc:docMk/>
          <pc:sldMk cId="3976650290" sldId="302"/>
        </pc:sldMkLst>
      </pc:sldChg>
      <pc:sldChg chg="modSp ord">
        <pc:chgData name="Derek Somerville" userId="6633e942-9642-4dc4-ac90-67ec0fdbe355" providerId="ADAL" clId="{E4EB2093-B39E-4987-A5D0-948B2A5E475A}" dt="2020-08-13T14:56:09.545" v="129"/>
        <pc:sldMkLst>
          <pc:docMk/>
          <pc:sldMk cId="1697264422" sldId="303"/>
        </pc:sldMkLst>
        <pc:spChg chg="mod">
          <ac:chgData name="Derek Somerville" userId="6633e942-9642-4dc4-ac90-67ec0fdbe355" providerId="ADAL" clId="{E4EB2093-B39E-4987-A5D0-948B2A5E475A}" dt="2020-08-12T11:51:41.295" v="115" actId="207"/>
          <ac:spMkLst>
            <pc:docMk/>
            <pc:sldMk cId="1697264422" sldId="303"/>
            <ac:spMk id="3" creationId="{C9BBDB0A-02D2-5B47-BB8D-83E2C73AAB29}"/>
          </ac:spMkLst>
        </pc:spChg>
      </pc:sldChg>
      <pc:sldChg chg="del">
        <pc:chgData name="Derek Somerville" userId="6633e942-9642-4dc4-ac90-67ec0fdbe355" providerId="ADAL" clId="{E4EB2093-B39E-4987-A5D0-948B2A5E475A}" dt="2020-08-12T11:51:52.838" v="116" actId="2696"/>
        <pc:sldMkLst>
          <pc:docMk/>
          <pc:sldMk cId="3242025361" sldId="304"/>
        </pc:sldMkLst>
      </pc:sldChg>
      <pc:sldChg chg="del">
        <pc:chgData name="Derek Somerville" userId="6633e942-9642-4dc4-ac90-67ec0fdbe355" providerId="ADAL" clId="{E4EB2093-B39E-4987-A5D0-948B2A5E475A}" dt="2020-08-12T11:49:57.325" v="89" actId="2696"/>
        <pc:sldMkLst>
          <pc:docMk/>
          <pc:sldMk cId="2621583208" sldId="306"/>
        </pc:sldMkLst>
      </pc:sldChg>
      <pc:sldChg chg="modSp">
        <pc:chgData name="Derek Somerville" userId="6633e942-9642-4dc4-ac90-67ec0fdbe355" providerId="ADAL" clId="{E4EB2093-B39E-4987-A5D0-948B2A5E475A}" dt="2020-08-12T11:49:49.996" v="88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E4EB2093-B39E-4987-A5D0-948B2A5E475A}" dt="2020-08-12T11:49:49.996" v="88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E4EB2093-B39E-4987-A5D0-948B2A5E475A}" dt="2020-08-12T11:51:56.417" v="117" actId="2696"/>
        <pc:sldMkLst>
          <pc:docMk/>
          <pc:sldMk cId="224940555" sldId="309"/>
        </pc:sldMkLst>
      </pc:sldChg>
      <pc:sldChg chg="del">
        <pc:chgData name="Derek Somerville" userId="6633e942-9642-4dc4-ac90-67ec0fdbe355" providerId="ADAL" clId="{E4EB2093-B39E-4987-A5D0-948B2A5E475A}" dt="2020-08-12T11:52:08.707" v="118" actId="2696"/>
        <pc:sldMkLst>
          <pc:docMk/>
          <pc:sldMk cId="3086114442" sldId="310"/>
        </pc:sldMkLst>
      </pc:sldChg>
      <pc:sldChg chg="del">
        <pc:chgData name="Derek Somerville" userId="6633e942-9642-4dc4-ac90-67ec0fdbe355" providerId="ADAL" clId="{E4EB2093-B39E-4987-A5D0-948B2A5E475A}" dt="2020-08-12T11:52:08.717" v="119" actId="2696"/>
        <pc:sldMkLst>
          <pc:docMk/>
          <pc:sldMk cId="20509865" sldId="311"/>
        </pc:sldMkLst>
      </pc:sldChg>
      <pc:sldChg chg="del">
        <pc:chgData name="Derek Somerville" userId="6633e942-9642-4dc4-ac90-67ec0fdbe355" providerId="ADAL" clId="{E4EB2093-B39E-4987-A5D0-948B2A5E475A}" dt="2020-08-12T11:52:08.728" v="120" actId="2696"/>
        <pc:sldMkLst>
          <pc:docMk/>
          <pc:sldMk cId="2566044453" sldId="312"/>
        </pc:sldMkLst>
      </pc:sldChg>
      <pc:sldChg chg="del">
        <pc:chgData name="Derek Somerville" userId="6633e942-9642-4dc4-ac90-67ec0fdbe355" providerId="ADAL" clId="{E4EB2093-B39E-4987-A5D0-948B2A5E475A}" dt="2020-08-12T11:52:08.743" v="121" actId="2696"/>
        <pc:sldMkLst>
          <pc:docMk/>
          <pc:sldMk cId="3789304718" sldId="313"/>
        </pc:sldMkLst>
      </pc:sldChg>
      <pc:sldChg chg="del">
        <pc:chgData name="Derek Somerville" userId="6633e942-9642-4dc4-ac90-67ec0fdbe355" providerId="ADAL" clId="{E4EB2093-B39E-4987-A5D0-948B2A5E475A}" dt="2020-08-12T11:09:52.421" v="80" actId="2696"/>
        <pc:sldMkLst>
          <pc:docMk/>
          <pc:sldMk cId="1925085824" sldId="314"/>
        </pc:sldMkLst>
      </pc:sldChg>
      <pc:sldChg chg="del">
        <pc:chgData name="Derek Somerville" userId="6633e942-9642-4dc4-ac90-67ec0fdbe355" providerId="ADAL" clId="{E4EB2093-B39E-4987-A5D0-948B2A5E475A}" dt="2020-08-12T11:09:59.390" v="82" actId="2696"/>
        <pc:sldMkLst>
          <pc:docMk/>
          <pc:sldMk cId="201865336" sldId="315"/>
        </pc:sldMkLst>
      </pc:sldChg>
      <pc:sldChg chg="del modAnim">
        <pc:chgData name="Derek Somerville" userId="6633e942-9642-4dc4-ac90-67ec0fdbe355" providerId="ADAL" clId="{E4EB2093-B39E-4987-A5D0-948B2A5E475A}" dt="2020-08-12T13:52:33.963" v="126" actId="2696"/>
        <pc:sldMkLst>
          <pc:docMk/>
          <pc:sldMk cId="3189330387" sldId="316"/>
        </pc:sldMkLst>
      </pc:sldChg>
      <pc:sldChg chg="del">
        <pc:chgData name="Derek Somerville" userId="6633e942-9642-4dc4-ac90-67ec0fdbe355" providerId="ADAL" clId="{E4EB2093-B39E-4987-A5D0-948B2A5E475A}" dt="2020-08-12T11:09:55.312" v="81" actId="2696"/>
        <pc:sldMkLst>
          <pc:docMk/>
          <pc:sldMk cId="3064389988" sldId="317"/>
        </pc:sldMkLst>
      </pc:sldChg>
      <pc:sldMasterChg chg="modSp setBg modSldLayout">
        <pc:chgData name="Derek Somerville" userId="6633e942-9642-4dc4-ac90-67ec0fdbe355" providerId="ADAL" clId="{E4EB2093-B39E-4987-A5D0-948B2A5E475A}" dt="2020-08-11T13:40:51.506" v="9" actId="207"/>
        <pc:sldMasterMkLst>
          <pc:docMk/>
          <pc:sldMasterMk cId="0" sldId="2147483648"/>
        </pc:sldMasterMkLst>
        <pc:spChg chg="mod">
          <ac:chgData name="Derek Somerville" userId="6633e942-9642-4dc4-ac90-67ec0fdbe355" providerId="ADAL" clId="{E4EB2093-B39E-4987-A5D0-948B2A5E475A}" dt="2020-08-11T13:35:22.141" v="1" actId="207"/>
          <ac:spMkLst>
            <pc:docMk/>
            <pc:sldMasterMk cId="0" sldId="2147483648"/>
            <ac:spMk id="3" creationId="{AB1E1083-3ECC-4E96-B3E0-1CF227125DCA}"/>
          </ac:spMkLst>
        </pc:spChg>
        <pc:sldLayoutChg chg="delSp modSp">
          <pc:chgData name="Derek Somerville" userId="6633e942-9642-4dc4-ac90-67ec0fdbe355" providerId="ADAL" clId="{E4EB2093-B39E-4987-A5D0-948B2A5E475A}" dt="2020-08-11T13:40:51.506" v="9" actId="207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E4EB2093-B39E-4987-A5D0-948B2A5E475A}" dt="2020-08-11T13:40:44.921" v="8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E4EB2093-B39E-4987-A5D0-948B2A5E475A}" dt="2020-08-11T13:40:51.506" v="9" actId="207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del">
            <ac:chgData name="Derek Somerville" userId="6633e942-9642-4dc4-ac90-67ec0fdbe355" providerId="ADAL" clId="{E4EB2093-B39E-4987-A5D0-948B2A5E475A}" dt="2020-08-11T13:39:05.417" v="6" actId="478"/>
            <ac:spMkLst>
              <pc:docMk/>
              <pc:sldMasterMk cId="0" sldId="2147483648"/>
              <pc:sldLayoutMk cId="266349182" sldId="2147483865"/>
              <ac:spMk id="9" creationId="{00000000-0000-0000-0000-000000000000}"/>
            </ac:spMkLst>
          </pc:spChg>
          <pc:picChg chg="ord">
            <ac:chgData name="Derek Somerville" userId="6633e942-9642-4dc4-ac90-67ec0fdbe355" providerId="ADAL" clId="{E4EB2093-B39E-4987-A5D0-948B2A5E475A}" dt="2020-08-11T13:40:00.844" v="7" actId="166"/>
            <ac:picMkLst>
              <pc:docMk/>
              <pc:sldMasterMk cId="0" sldId="2147483648"/>
              <pc:sldLayoutMk cId="266349182" sldId="2147483865"/>
              <ac:picMk id="6" creationId="{5BD9C2F0-3612-40BE-BB56-5E8A4F3FCE5F}"/>
            </ac:picMkLst>
          </pc:picChg>
        </pc:sldLayoutChg>
      </pc:sldMasterChg>
      <pc:sldMasterChg chg="modSldLayout">
        <pc:chgData name="Derek Somerville" userId="6633e942-9642-4dc4-ac90-67ec0fdbe355" providerId="ADAL" clId="{E4EB2093-B39E-4987-A5D0-948B2A5E475A}" dt="2020-08-11T13:38:19.381" v="4"/>
        <pc:sldMasterMkLst>
          <pc:docMk/>
          <pc:sldMasterMk cId="3164618001" sldId="2147483866"/>
        </pc:sldMasterMkLst>
        <pc:sldLayoutChg chg="setBg">
          <pc:chgData name="Derek Somerville" userId="6633e942-9642-4dc4-ac90-67ec0fdbe355" providerId="ADAL" clId="{E4EB2093-B39E-4987-A5D0-948B2A5E475A}" dt="2020-08-11T13:38:19.381" v="4"/>
          <pc:sldLayoutMkLst>
            <pc:docMk/>
            <pc:sldMasterMk cId="3164618001" sldId="2147483866"/>
            <pc:sldLayoutMk cId="1352128230" sldId="21474838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34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0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6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60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5"/>
            <a:ext cx="9909930" cy="5574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66675" y="847726"/>
            <a:ext cx="10058401" cy="444817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1990725" y="-278436"/>
            <a:ext cx="8983584" cy="112616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C51A87-B735-41AF-A2D2-00AD9157F619}"/>
              </a:ext>
            </a:extLst>
          </p:cNvPr>
          <p:cNvSpPr/>
          <p:nvPr userDrawn="1"/>
        </p:nvSpPr>
        <p:spPr bwMode="auto">
          <a:xfrm>
            <a:off x="2210816" y="18089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id="{91A3C1EE-FD9A-47AF-9400-FE69858C4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-1260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FDCAB-77D3-4677-959B-CA6A2C1555BC}"/>
              </a:ext>
            </a:extLst>
          </p:cNvPr>
          <p:cNvSpPr/>
          <p:nvPr userDrawn="1"/>
        </p:nvSpPr>
        <p:spPr bwMode="auto">
          <a:xfrm>
            <a:off x="6208" y="966331"/>
            <a:ext cx="10974309" cy="508068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DE3CD-A4DD-423D-82CD-0E0EECFDC97B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33472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tgit.dcs.gla.ac.uk/oose-2021-22-teaching-team/mockingrockpaperscisso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Doubling and Mocking</a:t>
            </a:r>
          </a:p>
          <a:p>
            <a:r>
              <a:rPr lang="en-GB" dirty="0">
                <a:solidFill>
                  <a:schemeClr val="tx1"/>
                </a:solidFill>
              </a:rPr>
              <a:t>By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935046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Doubling – Remote Work -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 dirty="0"/>
              <a:t>Poor network or internet access</a:t>
            </a:r>
          </a:p>
          <a:p>
            <a:r>
              <a:rPr lang="en-US" dirty="0"/>
              <a:t>VPN required to connect to work</a:t>
            </a:r>
          </a:p>
          <a:p>
            <a:r>
              <a:rPr lang="en-US" dirty="0"/>
              <a:t>Security and firewalls preventing access to services</a:t>
            </a:r>
          </a:p>
          <a:p>
            <a:r>
              <a:rPr lang="en-US" dirty="0"/>
              <a:t>No, slow or timing out connections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15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935046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Doubling – Local Work -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/>
              <a:t>Security </a:t>
            </a:r>
            <a:r>
              <a:rPr lang="en-US" dirty="0"/>
              <a:t>and firewalls preventing access to services</a:t>
            </a:r>
          </a:p>
          <a:p>
            <a:r>
              <a:rPr lang="en-US" dirty="0"/>
              <a:t>No, slow or timing out connections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24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Doubling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 dirty="0"/>
              <a:t>Remove external dependencies e.g. databases, file systems, http</a:t>
            </a:r>
          </a:p>
          <a:p>
            <a:r>
              <a:rPr lang="en-US" dirty="0"/>
              <a:t>Remove networking and internet dependencies</a:t>
            </a:r>
          </a:p>
          <a:p>
            <a:r>
              <a:rPr lang="en-US" dirty="0"/>
              <a:t>The above are slow improve speed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05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to 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 dirty="0"/>
              <a:t>Read or write to a file</a:t>
            </a:r>
          </a:p>
          <a:p>
            <a:r>
              <a:rPr lang="en-US" dirty="0"/>
              <a:t>Read or write to a database</a:t>
            </a:r>
          </a:p>
          <a:p>
            <a:r>
              <a:rPr lang="en-US" dirty="0"/>
              <a:t>Calls to a web service</a:t>
            </a:r>
          </a:p>
          <a:p>
            <a:r>
              <a:rPr lang="en-US" dirty="0"/>
              <a:t>Calls to another application</a:t>
            </a:r>
          </a:p>
          <a:p>
            <a:r>
              <a:rPr lang="en-US" dirty="0"/>
              <a:t>Calls to an external library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69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 dirty="0"/>
              <a:t>At regular intervals or on commit run unit test</a:t>
            </a:r>
          </a:p>
          <a:p>
            <a:r>
              <a:rPr lang="en-US" dirty="0"/>
              <a:t>Your change may affect another method, class or package</a:t>
            </a:r>
          </a:p>
          <a:p>
            <a:r>
              <a:rPr lang="en-US" dirty="0"/>
              <a:t>Speed of tests</a:t>
            </a:r>
          </a:p>
          <a:p>
            <a:r>
              <a:rPr lang="en-US" dirty="0"/>
              <a:t>Early feedback on your change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72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-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 dirty="0"/>
              <a:t>Speed up continuous integration testing</a:t>
            </a:r>
          </a:p>
          <a:p>
            <a:r>
              <a:rPr lang="en-US" dirty="0"/>
              <a:t>Faster and earlier feedback</a:t>
            </a:r>
          </a:p>
          <a:p>
            <a:r>
              <a:rPr lang="en-US" dirty="0"/>
              <a:t>Remove dependencies on input and output</a:t>
            </a:r>
          </a:p>
          <a:p>
            <a:r>
              <a:rPr lang="en-US" dirty="0"/>
              <a:t>Remove dependencies on external applications that could be down or slow</a:t>
            </a:r>
          </a:p>
          <a:p>
            <a:r>
              <a:rPr lang="en-US" dirty="0"/>
              <a:t>Code of the application does not need to change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27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lvl="0"/>
            <a:r>
              <a:rPr lang="en-GB" sz="2400" dirty="0"/>
              <a:t>A mock can be used to specify a return value for a function</a:t>
            </a:r>
          </a:p>
          <a:p>
            <a:pPr lvl="0"/>
            <a:r>
              <a:rPr lang="en-GB" sz="2400" dirty="0"/>
              <a:t>A mock can specify one return value </a:t>
            </a:r>
          </a:p>
          <a:p>
            <a:pPr lvl="0"/>
            <a:r>
              <a:rPr lang="en-GB" sz="2400" dirty="0"/>
              <a:t>In side a class you need to use spy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52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- </a:t>
            </a:r>
            <a:r>
              <a:rPr lang="en-US" dirty="0" err="1"/>
              <a:t>Mokito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marL="0" lvl="0" indent="0">
              <a:buNone/>
            </a:pPr>
            <a:r>
              <a:rPr lang="en-GB" sz="2400" dirty="0"/>
              <a:t>import static </a:t>
            </a:r>
            <a:r>
              <a:rPr lang="en-GB" sz="2400" dirty="0" err="1"/>
              <a:t>org.mockito.Mockito.mock</a:t>
            </a:r>
            <a:r>
              <a:rPr lang="en-GB" sz="2400" dirty="0"/>
              <a:t>;</a:t>
            </a:r>
          </a:p>
          <a:p>
            <a:pPr marL="0" lvl="0" indent="0">
              <a:buNone/>
            </a:pPr>
            <a:r>
              <a:rPr lang="en-GB" sz="2400" dirty="0"/>
              <a:t>import static </a:t>
            </a:r>
            <a:r>
              <a:rPr lang="en-GB" sz="2400" dirty="0" err="1"/>
              <a:t>org.mockito.Mockito.when</a:t>
            </a:r>
            <a:r>
              <a:rPr lang="en-GB" sz="2400" dirty="0"/>
              <a:t>;</a:t>
            </a:r>
          </a:p>
          <a:p>
            <a:pPr marL="0" lvl="0" indent="0">
              <a:buNone/>
            </a:pP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100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- </a:t>
            </a:r>
            <a:r>
              <a:rPr lang="en-US" dirty="0" err="1"/>
              <a:t>Mokito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marL="0" lvl="0" indent="0">
              <a:buNone/>
            </a:pPr>
            <a:r>
              <a:rPr lang="en-GB" sz="2400" dirty="0"/>
              <a:t>Calculator </a:t>
            </a:r>
            <a:r>
              <a:rPr lang="en-GB" sz="2400" dirty="0" err="1"/>
              <a:t>mockCalculator</a:t>
            </a:r>
            <a:r>
              <a:rPr lang="en-GB" sz="2400" dirty="0"/>
              <a:t> = mock(</a:t>
            </a:r>
            <a:r>
              <a:rPr lang="en-GB" sz="2400" dirty="0" err="1"/>
              <a:t>Calculator.class</a:t>
            </a:r>
            <a:r>
              <a:rPr lang="en-GB" sz="2400" dirty="0"/>
              <a:t>);</a:t>
            </a:r>
          </a:p>
          <a:p>
            <a:pPr marL="0" lvl="0" indent="0">
              <a:buNone/>
            </a:pPr>
            <a:r>
              <a:rPr lang="en-GB" sz="2400" dirty="0"/>
              <a:t>when(</a:t>
            </a:r>
            <a:r>
              <a:rPr lang="en-GB" sz="2400" dirty="0" err="1"/>
              <a:t>mockCalculator.first_value</a:t>
            </a:r>
            <a:r>
              <a:rPr lang="en-GB" sz="2400" dirty="0"/>
              <a:t>()).</a:t>
            </a:r>
            <a:r>
              <a:rPr lang="en-GB" sz="2400" dirty="0" err="1"/>
              <a:t>thenReturn</a:t>
            </a:r>
            <a:r>
              <a:rPr lang="en-GB" sz="2400" dirty="0"/>
              <a:t>(2);</a:t>
            </a:r>
          </a:p>
          <a:p>
            <a:pPr marL="0" lvl="0" indent="0">
              <a:buNone/>
            </a:pPr>
            <a:r>
              <a:rPr lang="en-GB" sz="2400" dirty="0" err="1"/>
              <a:t>assertEquals</a:t>
            </a:r>
            <a:r>
              <a:rPr lang="en-GB" sz="2400" dirty="0"/>
              <a:t>(2, </a:t>
            </a:r>
            <a:r>
              <a:rPr lang="en-GB" sz="2400" dirty="0" err="1"/>
              <a:t>mockCalculator.first_value</a:t>
            </a:r>
            <a:r>
              <a:rPr lang="en-GB" sz="2400" dirty="0"/>
              <a:t>());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863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674575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– </a:t>
            </a:r>
            <a:r>
              <a:rPr lang="en-US" dirty="0" err="1"/>
              <a:t>Mokito</a:t>
            </a:r>
            <a:r>
              <a:rPr lang="en-US" dirty="0"/>
              <a:t> checks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marL="0" lvl="0" indent="0">
              <a:buNone/>
            </a:pPr>
            <a:r>
              <a:rPr lang="en-GB" sz="2400" dirty="0"/>
              <a:t>Calculator </a:t>
            </a:r>
            <a:r>
              <a:rPr lang="en-GB" sz="2400" dirty="0" err="1"/>
              <a:t>mockCalculator</a:t>
            </a:r>
            <a:r>
              <a:rPr lang="en-GB" sz="2400" dirty="0"/>
              <a:t> = mock(</a:t>
            </a:r>
            <a:r>
              <a:rPr lang="en-GB" sz="2400" dirty="0" err="1"/>
              <a:t>Calculator.class</a:t>
            </a:r>
            <a:r>
              <a:rPr lang="en-GB" sz="2400" dirty="0"/>
              <a:t>);</a:t>
            </a:r>
          </a:p>
          <a:p>
            <a:pPr marL="0" lvl="0" indent="0">
              <a:buNone/>
            </a:pPr>
            <a:r>
              <a:rPr lang="en-GB" sz="2400" dirty="0"/>
              <a:t>when(</a:t>
            </a:r>
            <a:r>
              <a:rPr lang="en-GB" sz="2400" dirty="0" err="1"/>
              <a:t>mockCalculator.first_value</a:t>
            </a:r>
            <a:r>
              <a:rPr lang="en-GB" sz="2400" dirty="0"/>
              <a:t>(4)).</a:t>
            </a:r>
            <a:r>
              <a:rPr lang="en-GB" sz="2400" dirty="0" err="1"/>
              <a:t>thenReturn</a:t>
            </a:r>
            <a:r>
              <a:rPr lang="en-GB" sz="2400" dirty="0"/>
              <a:t>(2);</a:t>
            </a:r>
          </a:p>
          <a:p>
            <a:pPr marL="0" lvl="0" indent="0">
              <a:buNone/>
            </a:pPr>
            <a:r>
              <a:rPr lang="en-GB" sz="2400" dirty="0" err="1"/>
              <a:t>assertEquals</a:t>
            </a:r>
            <a:r>
              <a:rPr lang="en-GB" sz="2400" dirty="0"/>
              <a:t>(2, </a:t>
            </a:r>
            <a:r>
              <a:rPr lang="en-GB" sz="2400" dirty="0" err="1"/>
              <a:t>mockCalculator.first_value</a:t>
            </a:r>
            <a:r>
              <a:rPr lang="en-GB" sz="2400" dirty="0"/>
              <a:t>());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90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56" y="36769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8CF3B-F61E-FF4A-A28F-F1AFBBD465ED}"/>
              </a:ext>
            </a:extLst>
          </p:cNvPr>
          <p:cNvSpPr txBox="1"/>
          <p:nvPr/>
        </p:nvSpPr>
        <p:spPr>
          <a:xfrm>
            <a:off x="1192012" y="1442708"/>
            <a:ext cx="194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13B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Zoom</a:t>
            </a:r>
          </a:p>
        </p:txBody>
      </p:sp>
      <p:pic>
        <p:nvPicPr>
          <p:cNvPr id="9" name="Graphic 8" descr="Video camera">
            <a:extLst>
              <a:ext uri="{FF2B5EF4-FFF2-40B4-BE49-F238E27FC236}">
                <a16:creationId xmlns:a16="http://schemas.microsoft.com/office/drawing/2014/main" id="{B34E8264-0E0B-B14B-8D25-04D4ED7E2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957" y="1165672"/>
            <a:ext cx="914400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82DB2-4973-4B80-89BE-F47A9791B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0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– </a:t>
            </a:r>
            <a:r>
              <a:rPr lang="en-US" dirty="0" err="1"/>
              <a:t>Mokito</a:t>
            </a:r>
            <a:r>
              <a:rPr lang="en-US" dirty="0"/>
              <a:t> when twice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marL="0" lvl="0" indent="0">
              <a:buNone/>
            </a:pPr>
            <a:r>
              <a:rPr lang="en-GB" sz="2400" dirty="0"/>
              <a:t>Calculator </a:t>
            </a:r>
            <a:r>
              <a:rPr lang="en-GB" sz="2400" dirty="0" err="1"/>
              <a:t>mockCalculator</a:t>
            </a:r>
            <a:r>
              <a:rPr lang="en-GB" sz="2400" dirty="0"/>
              <a:t> = mock(</a:t>
            </a:r>
            <a:r>
              <a:rPr lang="en-GB" sz="2400" dirty="0" err="1"/>
              <a:t>Calculator.class</a:t>
            </a:r>
            <a:r>
              <a:rPr lang="en-GB" sz="2400" dirty="0"/>
              <a:t>);</a:t>
            </a:r>
          </a:p>
          <a:p>
            <a:pPr marL="0" lvl="0" indent="0">
              <a:buNone/>
            </a:pPr>
            <a:r>
              <a:rPr lang="en-GB" sz="2400" dirty="0"/>
              <a:t>when(</a:t>
            </a:r>
            <a:r>
              <a:rPr lang="en-GB" sz="2400" dirty="0" err="1"/>
              <a:t>mockCalculator.first_value</a:t>
            </a:r>
            <a:r>
              <a:rPr lang="en-GB" sz="2400" dirty="0"/>
              <a:t>()).</a:t>
            </a:r>
            <a:r>
              <a:rPr lang="en-GB" sz="2400" dirty="0" err="1"/>
              <a:t>thenReturn</a:t>
            </a:r>
            <a:r>
              <a:rPr lang="en-GB" sz="2400" dirty="0"/>
              <a:t>(</a:t>
            </a:r>
            <a:r>
              <a:rPr lang="en-GB" sz="2400"/>
              <a:t>2).</a:t>
            </a:r>
            <a:r>
              <a:rPr lang="en-GB" sz="2400" dirty="0" err="1"/>
              <a:t>thenReturn</a:t>
            </a:r>
            <a:r>
              <a:rPr lang="en-GB" sz="2400" dirty="0"/>
              <a:t>(3);</a:t>
            </a:r>
          </a:p>
          <a:p>
            <a:pPr marL="0" lvl="0" indent="0">
              <a:buNone/>
            </a:pPr>
            <a:r>
              <a:rPr lang="en-GB" sz="2400" dirty="0" err="1"/>
              <a:t>mockCalculator.first_value</a:t>
            </a:r>
            <a:r>
              <a:rPr lang="en-GB" sz="2400" dirty="0"/>
              <a:t>();</a:t>
            </a:r>
          </a:p>
          <a:p>
            <a:pPr marL="0" lvl="0" indent="0">
              <a:buNone/>
            </a:pPr>
            <a:r>
              <a:rPr lang="en-GB" sz="2400" dirty="0" err="1"/>
              <a:t>assertEquals</a:t>
            </a:r>
            <a:r>
              <a:rPr lang="en-GB" sz="2400" dirty="0"/>
              <a:t>(3, </a:t>
            </a:r>
            <a:r>
              <a:rPr lang="en-GB" sz="2400" dirty="0" err="1"/>
              <a:t>mockCalculator.first_value</a:t>
            </a:r>
            <a:r>
              <a:rPr lang="en-GB" sz="2400" dirty="0"/>
              <a:t>());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996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– </a:t>
            </a:r>
            <a:r>
              <a:rPr lang="en-US" dirty="0" err="1"/>
              <a:t>Mokito</a:t>
            </a:r>
            <a:r>
              <a:rPr lang="en-US" dirty="0"/>
              <a:t> spy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marL="0" lvl="0" indent="0">
              <a:buNone/>
            </a:pPr>
            <a:r>
              <a:rPr lang="en-GB" sz="2400" dirty="0"/>
              <a:t>import static </a:t>
            </a:r>
            <a:r>
              <a:rPr lang="en-GB" sz="2400" dirty="0" err="1"/>
              <a:t>org.mockito.Mockito.mock</a:t>
            </a:r>
            <a:r>
              <a:rPr lang="en-GB" sz="2400" dirty="0"/>
              <a:t>;</a:t>
            </a:r>
          </a:p>
          <a:p>
            <a:pPr marL="0" lvl="0" indent="0">
              <a:buNone/>
            </a:pPr>
            <a:r>
              <a:rPr lang="en-GB" sz="2400" dirty="0"/>
              <a:t>import static </a:t>
            </a:r>
            <a:r>
              <a:rPr lang="en-GB" sz="2400" dirty="0" err="1"/>
              <a:t>org.mockito.Mockito.when</a:t>
            </a:r>
            <a:r>
              <a:rPr lang="en-GB" sz="2400" dirty="0"/>
              <a:t>;</a:t>
            </a:r>
          </a:p>
          <a:p>
            <a:pPr marL="0" lvl="0" indent="0">
              <a:buNone/>
            </a:pPr>
            <a:r>
              <a:rPr lang="en-US" sz="2400" dirty="0"/>
              <a:t>import static </a:t>
            </a:r>
            <a:r>
              <a:rPr lang="en-US" sz="2400" dirty="0" err="1"/>
              <a:t>org.mockito.Mockito.spy</a:t>
            </a:r>
            <a:r>
              <a:rPr lang="en-US" sz="2400" dirty="0"/>
              <a:t>;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366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– </a:t>
            </a:r>
            <a:r>
              <a:rPr lang="en-US" dirty="0" err="1"/>
              <a:t>Mokito</a:t>
            </a:r>
            <a:r>
              <a:rPr lang="en-US" dirty="0"/>
              <a:t> spy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marL="0" lvl="0" indent="0">
              <a:buNone/>
            </a:pPr>
            <a:r>
              <a:rPr lang="en-GB" sz="2400" dirty="0"/>
              <a:t>Calculator </a:t>
            </a:r>
            <a:r>
              <a:rPr lang="en-GB" sz="2400" dirty="0" err="1"/>
              <a:t>spyCalculator</a:t>
            </a:r>
            <a:r>
              <a:rPr lang="en-GB" sz="2400" dirty="0"/>
              <a:t> = spy(calculator);</a:t>
            </a:r>
          </a:p>
          <a:p>
            <a:pPr marL="0" lvl="0" indent="0">
              <a:buNone/>
            </a:pPr>
            <a:r>
              <a:rPr lang="en-GB" sz="2400" dirty="0"/>
              <a:t>when(</a:t>
            </a:r>
            <a:r>
              <a:rPr lang="en-GB" sz="2400" dirty="0" err="1"/>
              <a:t>spyCalculator.first_value</a:t>
            </a:r>
            <a:r>
              <a:rPr lang="en-GB" sz="2400" dirty="0"/>
              <a:t>()).</a:t>
            </a:r>
            <a:r>
              <a:rPr lang="en-GB" sz="2400" dirty="0" err="1"/>
              <a:t>thenReturn</a:t>
            </a:r>
            <a:r>
              <a:rPr lang="en-GB" sz="2400" dirty="0"/>
              <a:t>(2);</a:t>
            </a:r>
          </a:p>
          <a:p>
            <a:pPr marL="0" lvl="0" indent="0">
              <a:buNone/>
            </a:pPr>
            <a:r>
              <a:rPr lang="en-GB" sz="2400" dirty="0"/>
              <a:t>int result = </a:t>
            </a:r>
            <a:r>
              <a:rPr lang="en-GB" sz="2400" dirty="0" err="1"/>
              <a:t>spyCalculator.add_first_and_second</a:t>
            </a:r>
            <a:r>
              <a:rPr lang="en-GB" sz="2400" dirty="0"/>
              <a:t>();</a:t>
            </a:r>
          </a:p>
          <a:p>
            <a:pPr marL="0" lvl="0" indent="0">
              <a:buNone/>
            </a:pPr>
            <a:r>
              <a:rPr lang="en-GB" sz="2400" dirty="0" err="1"/>
              <a:t>assertEquals</a:t>
            </a:r>
            <a:r>
              <a:rPr lang="en-GB" sz="2400" dirty="0"/>
              <a:t>(9, result);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131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spy versus 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lvl="0"/>
            <a:r>
              <a:rPr lang="en-US" b="0" i="0" dirty="0">
                <a:effectLst/>
              </a:rPr>
              <a:t>Both can be used to mock methods or fields. The difference is that in mock, you are creating a complete mock or fake object while in spy, there is the real object and you just spying or stubbing specific methods of it.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8448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6189570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spy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lvl="0"/>
            <a:r>
              <a:rPr lang="en-US" b="0" i="0" dirty="0">
                <a:effectLst/>
              </a:rPr>
              <a:t>Calculator </a:t>
            </a:r>
            <a:r>
              <a:rPr lang="en-US" b="0" i="0" dirty="0" err="1">
                <a:effectLst/>
              </a:rPr>
              <a:t>mockCalculator</a:t>
            </a:r>
            <a:r>
              <a:rPr lang="en-US" b="0" i="0" dirty="0">
                <a:effectLst/>
              </a:rPr>
              <a:t> = spy(calculator);</a:t>
            </a:r>
          </a:p>
          <a:p>
            <a:pPr lvl="0"/>
            <a:r>
              <a:rPr lang="en-US" b="0" i="0" dirty="0">
                <a:effectLst/>
              </a:rPr>
              <a:t>when(</a:t>
            </a:r>
            <a:r>
              <a:rPr lang="en-US" b="0" i="0" dirty="0" err="1">
                <a:effectLst/>
              </a:rPr>
              <a:t>mockCalculator.firstValue</a:t>
            </a:r>
            <a:r>
              <a:rPr lang="en-US" b="0" i="0" dirty="0">
                <a:effectLst/>
              </a:rPr>
              <a:t>()).</a:t>
            </a:r>
            <a:r>
              <a:rPr lang="en-US" b="0" i="0" dirty="0" err="1">
                <a:effectLst/>
              </a:rPr>
              <a:t>thenThrow</a:t>
            </a:r>
            <a:r>
              <a:rPr lang="en-US" b="0" i="0" dirty="0">
                <a:effectLst/>
              </a:rPr>
              <a:t>(</a:t>
            </a:r>
            <a:r>
              <a:rPr lang="en-US" b="0" i="0" dirty="0" err="1">
                <a:effectLst/>
              </a:rPr>
              <a:t>Exception.class</a:t>
            </a:r>
            <a:r>
              <a:rPr lang="en-US" b="0" i="0" dirty="0">
                <a:effectLst/>
              </a:rPr>
              <a:t>);</a:t>
            </a:r>
          </a:p>
          <a:p>
            <a:pPr lvl="0"/>
            <a:r>
              <a:rPr lang="en-US" b="0" i="0" dirty="0" err="1">
                <a:effectLst/>
              </a:rPr>
              <a:t>System.out.println</a:t>
            </a:r>
            <a:r>
              <a:rPr lang="en-US" b="0" i="0" dirty="0">
                <a:effectLst/>
              </a:rPr>
              <a:t>("First And Second: " + </a:t>
            </a:r>
            <a:r>
              <a:rPr lang="en-US" b="0" i="0" dirty="0" err="1">
                <a:effectLst/>
              </a:rPr>
              <a:t>mockCalculator.addFirstAndSecond</a:t>
            </a:r>
            <a:r>
              <a:rPr lang="en-US" b="0" i="0" dirty="0">
                <a:effectLst/>
              </a:rPr>
              <a:t>());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898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Mocking – Challenges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50B914-9FAF-0C4A-84A7-B540B01BB024}"/>
              </a:ext>
            </a:extLst>
          </p:cNvPr>
          <p:cNvSpPr txBox="1">
            <a:spLocks/>
          </p:cNvSpPr>
          <p:nvPr/>
        </p:nvSpPr>
        <p:spPr>
          <a:xfrm>
            <a:off x="539551" y="1172197"/>
            <a:ext cx="8329241" cy="3519621"/>
          </a:xfrm>
          <a:prstGeom prst="rect">
            <a:avLst/>
          </a:prstGeom>
          <a:solidFill>
            <a:srgbClr val="002C50"/>
          </a:solidFill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F596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72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ヒラギノ角ゴ Pro W3" charset="0"/>
                <a:cs typeface="ＭＳ Ｐゴシック" charset="0"/>
              </a:defRPr>
            </a:lvl2pPr>
            <a:lvl3pPr marL="914400" algn="l" rtl="0" eaLnBrk="1" fontAlgn="base" hangingPunct="1">
              <a:spcBef>
                <a:spcPct val="20000"/>
              </a:spcBef>
              <a:spcAft>
                <a:spcPct val="0"/>
              </a:spcAft>
              <a:defRPr sz="1200" b="1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get lost in mocking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you just testing your mocks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you testing real code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 Coverage – Database connection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make your code more complex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endParaRPr lang="en-GB" sz="24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4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Mocking – Challenges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50B914-9FAF-0C4A-84A7-B540B01BB024}"/>
              </a:ext>
            </a:extLst>
          </p:cNvPr>
          <p:cNvSpPr txBox="1">
            <a:spLocks/>
          </p:cNvSpPr>
          <p:nvPr/>
        </p:nvSpPr>
        <p:spPr>
          <a:xfrm>
            <a:off x="539551" y="1172197"/>
            <a:ext cx="8329241" cy="3519621"/>
          </a:xfrm>
          <a:prstGeom prst="rect">
            <a:avLst/>
          </a:prstGeom>
          <a:solidFill>
            <a:srgbClr val="002C50"/>
          </a:solidFill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F596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72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ヒラギノ角ゴ Pro W3" charset="0"/>
                <a:cs typeface="ＭＳ Ｐゴシック" charset="0"/>
              </a:defRPr>
            </a:lvl2pPr>
            <a:lvl3pPr marL="914400" algn="l" rtl="0" eaLnBrk="1" fontAlgn="base" hangingPunct="1">
              <a:spcBef>
                <a:spcPct val="20000"/>
              </a:spcBef>
              <a:spcAft>
                <a:spcPct val="0"/>
              </a:spcAft>
              <a:defRPr sz="1200" b="1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 Injection and Decoupling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Fewer lines of code and more readable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test input/output except as input and output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need to test manipulation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parameters and functions</a:t>
            </a:r>
          </a:p>
          <a:p>
            <a:pPr marL="0" indent="0"/>
            <a:endParaRPr lang="en-GB" sz="2000" kern="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6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Mocking – Challenges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50B914-9FAF-0C4A-84A7-B540B01BB024}"/>
              </a:ext>
            </a:extLst>
          </p:cNvPr>
          <p:cNvSpPr txBox="1">
            <a:spLocks/>
          </p:cNvSpPr>
          <p:nvPr/>
        </p:nvSpPr>
        <p:spPr>
          <a:xfrm>
            <a:off x="539551" y="1172197"/>
            <a:ext cx="8329241" cy="3519621"/>
          </a:xfrm>
          <a:prstGeom prst="rect">
            <a:avLst/>
          </a:prstGeom>
          <a:solidFill>
            <a:srgbClr val="002C50"/>
          </a:solidFill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F596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72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ヒラギノ角ゴ Pro W3" charset="0"/>
                <a:cs typeface="ＭＳ Ｐゴシック" charset="0"/>
              </a:defRPr>
            </a:lvl2pPr>
            <a:lvl3pPr marL="914400" algn="l" rtl="0" eaLnBrk="1" fontAlgn="base" hangingPunct="1">
              <a:spcBef>
                <a:spcPct val="20000"/>
              </a:spcBef>
              <a:spcAft>
                <a:spcPct val="0"/>
              </a:spcAft>
              <a:defRPr sz="1200" b="1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box testing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box testing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Diminishing returns as you get closer to 100% code coverage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35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Mocking – Challenges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50B914-9FAF-0C4A-84A7-B540B01BB024}"/>
              </a:ext>
            </a:extLst>
          </p:cNvPr>
          <p:cNvSpPr txBox="1">
            <a:spLocks/>
          </p:cNvSpPr>
          <p:nvPr/>
        </p:nvSpPr>
        <p:spPr>
          <a:xfrm>
            <a:off x="539551" y="1172197"/>
            <a:ext cx="8329241" cy="3519621"/>
          </a:xfrm>
          <a:prstGeom prst="rect">
            <a:avLst/>
          </a:prstGeom>
          <a:solidFill>
            <a:srgbClr val="002C50"/>
          </a:solidFill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F596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72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ヒラギノ角ゴ Pro W3" charset="0"/>
                <a:cs typeface="ＭＳ Ｐゴシック" charset="0"/>
              </a:defRPr>
            </a:lvl2pPr>
            <a:lvl3pPr marL="914400" algn="l" rtl="0" eaLnBrk="1" fontAlgn="base" hangingPunct="1">
              <a:spcBef>
                <a:spcPct val="20000"/>
              </a:spcBef>
              <a:spcAft>
                <a:spcPct val="0"/>
              </a:spcAft>
              <a:defRPr sz="1200" b="1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coverage – How much code is exercised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coverage – How many use cases are covered by the test suite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test, yet validation layer prevents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 code coverage does not guarantee 100% case coverage</a:t>
            </a: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endParaRPr lang="en-GB" sz="2000" kern="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6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5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Doubling and 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GB" dirty="0"/>
              <a:t>Continuous Integration</a:t>
            </a:r>
          </a:p>
          <a:p>
            <a:r>
              <a:rPr lang="en-GB" dirty="0"/>
              <a:t>Doubling</a:t>
            </a:r>
          </a:p>
          <a:p>
            <a:r>
              <a:rPr lang="en-GB" dirty="0"/>
              <a:t>Mocking</a:t>
            </a:r>
          </a:p>
          <a:p>
            <a:r>
              <a:rPr lang="en-GB" dirty="0"/>
              <a:t>Example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88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Understand different approaches to software testing;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Lecture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https://stgit.dcs.gla.ac.uk/oose-2021-22-teaching-team/mockingrockpaperscissor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40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Doubling and 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GB" dirty="0"/>
              <a:t>Reminder Unit Testing</a:t>
            </a:r>
          </a:p>
          <a:p>
            <a:r>
              <a:rPr lang="en-GB" dirty="0"/>
              <a:t>Continuous Integration</a:t>
            </a:r>
          </a:p>
          <a:p>
            <a:r>
              <a:rPr lang="en-GB" dirty="0"/>
              <a:t>Doubling</a:t>
            </a:r>
          </a:p>
          <a:p>
            <a:r>
              <a:rPr lang="en-GB" dirty="0"/>
              <a:t>Mocking</a:t>
            </a:r>
          </a:p>
          <a:p>
            <a:r>
              <a:rPr lang="en-GB" dirty="0"/>
              <a:t>Example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64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Reminder –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163055"/>
          </a:xfrm>
        </p:spPr>
        <p:txBody>
          <a:bodyPr/>
          <a:lstStyle/>
          <a:p>
            <a:r>
              <a:rPr lang="en-GB" sz="2400" dirty="0"/>
              <a:t>Individual Function/Method is tested</a:t>
            </a:r>
          </a:p>
          <a:p>
            <a:r>
              <a:rPr lang="en-GB" sz="2400" dirty="0"/>
              <a:t>Specific call – Testing one set of parameters passed</a:t>
            </a:r>
          </a:p>
          <a:p>
            <a:r>
              <a:rPr lang="en-GB" sz="2400" dirty="0"/>
              <a:t>Testing one thing – Test one scenario</a:t>
            </a:r>
          </a:p>
          <a:p>
            <a:r>
              <a:rPr lang="en-GB" sz="2400" dirty="0"/>
              <a:t>Inputs and outputs – Test the parameters passed in and the returned values</a:t>
            </a:r>
          </a:p>
          <a:p>
            <a:r>
              <a:rPr lang="en-GB" dirty="0"/>
              <a:t>Class level variable hard to control and check</a:t>
            </a:r>
          </a:p>
          <a:p>
            <a:r>
              <a:rPr lang="en-GB" sz="2400" dirty="0"/>
              <a:t>Inputs and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Bloomberg - Deployment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0C3F22-4238-DC4A-9D0B-DDA1C9D42F93}"/>
              </a:ext>
            </a:extLst>
          </p:cNvPr>
          <p:cNvSpPr/>
          <p:nvPr/>
        </p:nvSpPr>
        <p:spPr bwMode="auto">
          <a:xfrm>
            <a:off x="5672828" y="1177446"/>
            <a:ext cx="1075579" cy="6388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rgbClr val="003560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Master Branch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06C306-36E4-9047-91B7-A69306BC2415}"/>
              </a:ext>
            </a:extLst>
          </p:cNvPr>
          <p:cNvSpPr/>
          <p:nvPr/>
        </p:nvSpPr>
        <p:spPr bwMode="auto">
          <a:xfrm>
            <a:off x="1204858" y="1177446"/>
            <a:ext cx="1288432" cy="6388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3560"/>
                </a:solidFill>
                <a:ea typeface="ＭＳ Ｐゴシック" charset="-128"/>
                <a:cs typeface="ＭＳ Ｐゴシック" charset="-128"/>
              </a:rPr>
              <a:t>Personal Branch</a:t>
            </a:r>
            <a:endParaRPr kumimoji="0" lang="en-US" sz="1400" b="0" i="0" u="none" strike="noStrike" cap="none" normalizeH="0" dirty="0">
              <a:ln>
                <a:noFill/>
              </a:ln>
              <a:solidFill>
                <a:srgbClr val="003560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4858E03-DED3-7544-875D-32510B2B83AD}"/>
              </a:ext>
            </a:extLst>
          </p:cNvPr>
          <p:cNvSpPr/>
          <p:nvPr/>
        </p:nvSpPr>
        <p:spPr bwMode="auto">
          <a:xfrm>
            <a:off x="2462317" y="1387256"/>
            <a:ext cx="3210511" cy="241127"/>
          </a:xfrm>
          <a:prstGeom prst="rightArrow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3560"/>
                </a:solidFill>
                <a:ea typeface="ＭＳ Ｐゴシック" charset="-128"/>
                <a:cs typeface="ＭＳ Ｐゴシック" charset="-128"/>
              </a:rPr>
              <a:t>Merge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3560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Curved Up Arrow 13">
            <a:extLst>
              <a:ext uri="{FF2B5EF4-FFF2-40B4-BE49-F238E27FC236}">
                <a16:creationId xmlns:a16="http://schemas.microsoft.com/office/drawing/2014/main" id="{64E896F8-9F75-0D41-A707-7F5F10819DDB}"/>
              </a:ext>
            </a:extLst>
          </p:cNvPr>
          <p:cNvSpPr/>
          <p:nvPr/>
        </p:nvSpPr>
        <p:spPr bwMode="auto">
          <a:xfrm flipH="1">
            <a:off x="1792923" y="1798259"/>
            <a:ext cx="4549297" cy="674857"/>
          </a:xfrm>
          <a:prstGeom prst="curvedUpArrow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3560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3560"/>
              </a:solidFill>
              <a:ea typeface="ＭＳ Ｐゴシック" charset="-128"/>
              <a:cs typeface="ＭＳ Ｐゴシック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3560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Branch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AA2295-A46E-EB43-B80B-2C0A59F36F25}"/>
              </a:ext>
            </a:extLst>
          </p:cNvPr>
          <p:cNvSpPr/>
          <p:nvPr/>
        </p:nvSpPr>
        <p:spPr bwMode="auto">
          <a:xfrm>
            <a:off x="1173885" y="2803415"/>
            <a:ext cx="1288432" cy="6388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3560"/>
                </a:solidFill>
                <a:ea typeface="ＭＳ Ｐゴシック" charset="-128"/>
                <a:cs typeface="ＭＳ Ｐゴシック" charset="-128"/>
              </a:rPr>
              <a:t>Local Env</a:t>
            </a:r>
            <a:endParaRPr kumimoji="0" lang="en-US" sz="1400" b="0" i="0" u="none" strike="noStrike" cap="none" normalizeH="0" dirty="0">
              <a:ln>
                <a:noFill/>
              </a:ln>
              <a:solidFill>
                <a:srgbClr val="003560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C5E949DC-36A5-AD49-98C2-C94A67CA852A}"/>
              </a:ext>
            </a:extLst>
          </p:cNvPr>
          <p:cNvSpPr/>
          <p:nvPr/>
        </p:nvSpPr>
        <p:spPr bwMode="auto">
          <a:xfrm>
            <a:off x="1629756" y="1816274"/>
            <a:ext cx="326334" cy="1028852"/>
          </a:xfrm>
          <a:prstGeom prst="downArrow">
            <a:avLst/>
          </a:prstGeom>
          <a:solidFill>
            <a:schemeClr val="accent5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3560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5E715E-6EC9-5D43-BC76-01231272534B}"/>
              </a:ext>
            </a:extLst>
          </p:cNvPr>
          <p:cNvSpPr/>
          <p:nvPr/>
        </p:nvSpPr>
        <p:spPr bwMode="auto">
          <a:xfrm>
            <a:off x="5719842" y="2774515"/>
            <a:ext cx="1288432" cy="6388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3560"/>
                </a:solidFill>
                <a:ea typeface="ＭＳ Ｐゴシック" charset="-128"/>
                <a:cs typeface="ＭＳ Ｐゴシック" charset="-128"/>
              </a:rPr>
              <a:t>Scratch Env</a:t>
            </a:r>
            <a:endParaRPr kumimoji="0" lang="en-US" sz="1400" b="0" i="0" u="none" strike="noStrike" cap="none" normalizeH="0" dirty="0">
              <a:ln>
                <a:noFill/>
              </a:ln>
              <a:solidFill>
                <a:srgbClr val="003560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4D4079-F1AE-804C-A6C9-ACFA13619F44}"/>
              </a:ext>
            </a:extLst>
          </p:cNvPr>
          <p:cNvSpPr/>
          <p:nvPr/>
        </p:nvSpPr>
        <p:spPr bwMode="auto">
          <a:xfrm>
            <a:off x="7763864" y="2774515"/>
            <a:ext cx="1288432" cy="6388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rgbClr val="003560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Live </a:t>
            </a:r>
            <a:r>
              <a:rPr lang="en-US" sz="1400" dirty="0">
                <a:solidFill>
                  <a:srgbClr val="003560"/>
                </a:solidFill>
                <a:ea typeface="ＭＳ Ｐゴシック" charset="-128"/>
                <a:cs typeface="ＭＳ Ｐゴシック" charset="-128"/>
              </a:rPr>
              <a:t>Env</a:t>
            </a:r>
            <a:endParaRPr kumimoji="0" lang="en-US" sz="1400" b="0" i="0" u="none" strike="noStrike" cap="none" normalizeH="0" dirty="0">
              <a:ln>
                <a:noFill/>
              </a:ln>
              <a:solidFill>
                <a:srgbClr val="003560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A68E43C9-E31A-0E4C-AF09-C1CDC5C3EC19}"/>
              </a:ext>
            </a:extLst>
          </p:cNvPr>
          <p:cNvSpPr/>
          <p:nvPr/>
        </p:nvSpPr>
        <p:spPr bwMode="auto">
          <a:xfrm>
            <a:off x="6179053" y="1798259"/>
            <a:ext cx="326334" cy="1012285"/>
          </a:xfrm>
          <a:prstGeom prst="downArrow">
            <a:avLst/>
          </a:prstGeom>
          <a:solidFill>
            <a:schemeClr val="accent5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3560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DF3A802-AE82-1A45-A4A2-996DDE88AE51}"/>
              </a:ext>
            </a:extLst>
          </p:cNvPr>
          <p:cNvSpPr/>
          <p:nvPr/>
        </p:nvSpPr>
        <p:spPr bwMode="auto">
          <a:xfrm>
            <a:off x="6978321" y="2949720"/>
            <a:ext cx="785544" cy="274637"/>
          </a:xfrm>
          <a:prstGeom prst="rightArrow">
            <a:avLst/>
          </a:prstGeom>
          <a:solidFill>
            <a:schemeClr val="accent5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3560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270F23C-CCF2-8144-B48E-C80F85B53EA2}"/>
              </a:ext>
            </a:extLst>
          </p:cNvPr>
          <p:cNvSpPr/>
          <p:nvPr/>
        </p:nvSpPr>
        <p:spPr bwMode="auto">
          <a:xfrm>
            <a:off x="3261673" y="2920258"/>
            <a:ext cx="2458169" cy="379123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rgbClr val="003560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Freeze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507D375F-71F2-1B4F-AF8C-D1B083FA2F47}"/>
              </a:ext>
            </a:extLst>
          </p:cNvPr>
          <p:cNvSpPr/>
          <p:nvPr/>
        </p:nvSpPr>
        <p:spPr bwMode="auto">
          <a:xfrm>
            <a:off x="1059530" y="4060775"/>
            <a:ext cx="446541" cy="220770"/>
          </a:xfrm>
          <a:prstGeom prst="rightArrow">
            <a:avLst/>
          </a:prstGeom>
          <a:solidFill>
            <a:schemeClr val="accent5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3560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2C9DE5-F394-0C4F-B003-1F6DA3A71ACC}"/>
              </a:ext>
            </a:extLst>
          </p:cNvPr>
          <p:cNvSpPr txBox="1"/>
          <p:nvPr/>
        </p:nvSpPr>
        <p:spPr>
          <a:xfrm>
            <a:off x="1580190" y="4027449"/>
            <a:ext cx="159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3560"/>
                </a:solidFill>
              </a:rPr>
              <a:t>Deployment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E8BAD4D0-029F-624B-BC17-39B20F94A623}"/>
              </a:ext>
            </a:extLst>
          </p:cNvPr>
          <p:cNvSpPr/>
          <p:nvPr/>
        </p:nvSpPr>
        <p:spPr bwMode="auto">
          <a:xfrm>
            <a:off x="1035344" y="4381293"/>
            <a:ext cx="470727" cy="220771"/>
          </a:xfrm>
          <a:prstGeom prst="rightArrow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3560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D97046-33D5-984C-BA08-060A2B5CB05F}"/>
              </a:ext>
            </a:extLst>
          </p:cNvPr>
          <p:cNvSpPr txBox="1"/>
          <p:nvPr/>
        </p:nvSpPr>
        <p:spPr>
          <a:xfrm>
            <a:off x="1547730" y="4335226"/>
            <a:ext cx="181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3560"/>
                </a:solidFill>
              </a:rPr>
              <a:t>Branch and Merge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03EAAC8-2A8E-C643-A6E2-EF8300B4449B}"/>
              </a:ext>
            </a:extLst>
          </p:cNvPr>
          <p:cNvSpPr/>
          <p:nvPr/>
        </p:nvSpPr>
        <p:spPr bwMode="auto">
          <a:xfrm>
            <a:off x="319271" y="1415215"/>
            <a:ext cx="885587" cy="220771"/>
          </a:xfrm>
          <a:prstGeom prst="rightArrow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3560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7958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4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Local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031079"/>
          </a:xfrm>
        </p:spPr>
        <p:txBody>
          <a:bodyPr/>
          <a:lstStyle/>
          <a:p>
            <a:r>
              <a:rPr lang="en-US" dirty="0"/>
              <a:t>Branch/ copy to your personal or feature branch from Master</a:t>
            </a:r>
          </a:p>
          <a:p>
            <a:r>
              <a:rPr lang="en-US" dirty="0"/>
              <a:t>Clone/check out locally the source code</a:t>
            </a:r>
          </a:p>
          <a:p>
            <a:r>
              <a:rPr lang="en-US" dirty="0"/>
              <a:t>Amend code to add new feature</a:t>
            </a:r>
          </a:p>
          <a:p>
            <a:r>
              <a:rPr lang="en-US" dirty="0"/>
              <a:t>Test new feature to ensure works and avoid breaking in the future </a:t>
            </a:r>
          </a:p>
          <a:p>
            <a:r>
              <a:rPr lang="en-US" dirty="0"/>
              <a:t>Give confidence it works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90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Local Regression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031079"/>
          </a:xfrm>
        </p:spPr>
        <p:txBody>
          <a:bodyPr/>
          <a:lstStyle/>
          <a:p>
            <a:r>
              <a:rPr lang="en-US" dirty="0"/>
              <a:t>Your change may break existing code, other methods classes or packages</a:t>
            </a:r>
          </a:p>
          <a:p>
            <a:r>
              <a:rPr lang="en-US" dirty="0"/>
              <a:t>Run tests locally for the whole class</a:t>
            </a:r>
          </a:p>
          <a:p>
            <a:r>
              <a:rPr lang="en-US" dirty="0"/>
              <a:t>Regression test classes or packages that call your class</a:t>
            </a:r>
          </a:p>
          <a:p>
            <a:r>
              <a:rPr lang="en-US" dirty="0"/>
              <a:t>Regression test classes or packages your class </a:t>
            </a:r>
            <a:r>
              <a:rPr lang="en-US" dirty="0" err="1"/>
              <a:t>class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81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 dirty="0"/>
              <a:t>At regular intervals or on commit run unit test</a:t>
            </a:r>
          </a:p>
          <a:p>
            <a:r>
              <a:rPr lang="en-US" dirty="0"/>
              <a:t>Your change may affect another method, class or package</a:t>
            </a:r>
          </a:p>
          <a:p>
            <a:r>
              <a:rPr lang="en-US" dirty="0"/>
              <a:t>Speed of tests</a:t>
            </a:r>
          </a:p>
          <a:p>
            <a:r>
              <a:rPr lang="en-US" dirty="0"/>
              <a:t>Early feedback on your change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290864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E22917-67A2-4C66-A3FB-D29CE2B9C5E7}">
  <ds:schemaRefs>
    <ds:schemaRef ds:uri="http://purl.org/dc/terms/"/>
    <ds:schemaRef ds:uri="http://schemas.microsoft.com/office/2006/documentManagement/types"/>
    <ds:schemaRef ds:uri="94666de5-d1ea-4958-bd3b-7ad844ad5d7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e052715-ccb8-4b4a-974e-b5b64ad3843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84876C7-FB64-42FD-A2A2-9E438FCF791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33148</TotalTime>
  <Words>963</Words>
  <Application>Microsoft Office PowerPoint</Application>
  <PresentationFormat>On-screen Show (16:9)</PresentationFormat>
  <Paragraphs>176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UoG_PowerPoint_16.9</vt:lpstr>
      <vt:lpstr>Object Orientated Software Engineering</vt:lpstr>
      <vt:lpstr>Admin</vt:lpstr>
      <vt:lpstr>Intended Learning Outcomes</vt:lpstr>
      <vt:lpstr>Doubling and Mocking</vt:lpstr>
      <vt:lpstr>Reminder – Unit Tests</vt:lpstr>
      <vt:lpstr>Bloomberg - Deployment</vt:lpstr>
      <vt:lpstr>Local Unit Testing</vt:lpstr>
      <vt:lpstr>Local Regression Unit Testing</vt:lpstr>
      <vt:lpstr>Continuous Integration</vt:lpstr>
      <vt:lpstr>Doubling – Remote Work - Why</vt:lpstr>
      <vt:lpstr>Doubling – Local Work - Why</vt:lpstr>
      <vt:lpstr>Doubling</vt:lpstr>
      <vt:lpstr>What to Double</vt:lpstr>
      <vt:lpstr>Continuous Integration</vt:lpstr>
      <vt:lpstr>Mocking - Why</vt:lpstr>
      <vt:lpstr>Mocking</vt:lpstr>
      <vt:lpstr>Mocking - Mokito</vt:lpstr>
      <vt:lpstr>Mocking - Mokito</vt:lpstr>
      <vt:lpstr>Mocking – Mokito checks parameters</vt:lpstr>
      <vt:lpstr>Mocking – Mokito when twice</vt:lpstr>
      <vt:lpstr>Mocking – Mokito spy</vt:lpstr>
      <vt:lpstr>Mocking – Mokito spy</vt:lpstr>
      <vt:lpstr>Mocking spy versus mock</vt:lpstr>
      <vt:lpstr>Mocking spy Exception</vt:lpstr>
      <vt:lpstr>Mocking – Challenges</vt:lpstr>
      <vt:lpstr>Mocking – Challenges</vt:lpstr>
      <vt:lpstr>Mocking – Challenges</vt:lpstr>
      <vt:lpstr>Mocking – Challenges</vt:lpstr>
      <vt:lpstr>Doubling and Mocking</vt:lpstr>
      <vt:lpstr>Lecture – Any Questions</vt:lpstr>
      <vt:lpstr>Mocking 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32</cp:revision>
  <dcterms:created xsi:type="dcterms:W3CDTF">2016-02-16T11:44:26Z</dcterms:created>
  <dcterms:modified xsi:type="dcterms:W3CDTF">2022-02-09T18:25:46Z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