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4"/>
  </p:notesMasterIdLst>
  <p:sldIdLst>
    <p:sldId id="256" r:id="rId5"/>
    <p:sldId id="332" r:id="rId6"/>
    <p:sldId id="461" r:id="rId7"/>
    <p:sldId id="441" r:id="rId8"/>
    <p:sldId id="442" r:id="rId9"/>
    <p:sldId id="444" r:id="rId10"/>
    <p:sldId id="443" r:id="rId11"/>
    <p:sldId id="445" r:id="rId12"/>
    <p:sldId id="446" r:id="rId13"/>
    <p:sldId id="447" r:id="rId14"/>
    <p:sldId id="448" r:id="rId15"/>
    <p:sldId id="450" r:id="rId16"/>
    <p:sldId id="462" r:id="rId17"/>
    <p:sldId id="449" r:id="rId18"/>
    <p:sldId id="451" r:id="rId19"/>
    <p:sldId id="452" r:id="rId20"/>
    <p:sldId id="453" r:id="rId21"/>
    <p:sldId id="454" r:id="rId22"/>
    <p:sldId id="456" r:id="rId23"/>
    <p:sldId id="457" r:id="rId24"/>
    <p:sldId id="458" r:id="rId25"/>
    <p:sldId id="455" r:id="rId26"/>
    <p:sldId id="459" r:id="rId27"/>
    <p:sldId id="440" r:id="rId28"/>
    <p:sldId id="439" r:id="rId29"/>
    <p:sldId id="465" r:id="rId30"/>
    <p:sldId id="464" r:id="rId31"/>
    <p:sldId id="460" r:id="rId32"/>
    <p:sldId id="463" r:id="rId33"/>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128"/>
        <a:cs typeface="+mn-cs"/>
      </a:defRPr>
    </a:lvl1pPr>
    <a:lvl2pPr marL="457200" algn="l" rtl="0" fontAlgn="base">
      <a:spcBef>
        <a:spcPct val="0"/>
      </a:spcBef>
      <a:spcAft>
        <a:spcPct val="0"/>
      </a:spcAft>
      <a:defRPr sz="2400" kern="1200">
        <a:solidFill>
          <a:schemeClr val="tx1"/>
        </a:solidFill>
        <a:latin typeface="Arial" charset="0"/>
        <a:ea typeface="ヒラギノ角ゴ Pro W3" charset="-128"/>
        <a:cs typeface="+mn-cs"/>
      </a:defRPr>
    </a:lvl2pPr>
    <a:lvl3pPr marL="914400" algn="l" rtl="0" fontAlgn="base">
      <a:spcBef>
        <a:spcPct val="0"/>
      </a:spcBef>
      <a:spcAft>
        <a:spcPct val="0"/>
      </a:spcAft>
      <a:defRPr sz="2400" kern="1200">
        <a:solidFill>
          <a:schemeClr val="tx1"/>
        </a:solidFill>
        <a:latin typeface="Arial" charset="0"/>
        <a:ea typeface="ヒラギノ角ゴ Pro W3" charset="-128"/>
        <a:cs typeface="+mn-cs"/>
      </a:defRPr>
    </a:lvl3pPr>
    <a:lvl4pPr marL="1371600" algn="l" rtl="0" fontAlgn="base">
      <a:spcBef>
        <a:spcPct val="0"/>
      </a:spcBef>
      <a:spcAft>
        <a:spcPct val="0"/>
      </a:spcAft>
      <a:defRPr sz="2400" kern="1200">
        <a:solidFill>
          <a:schemeClr val="tx1"/>
        </a:solidFill>
        <a:latin typeface="Arial" charset="0"/>
        <a:ea typeface="ヒラギノ角ゴ Pro W3" charset="-128"/>
        <a:cs typeface="+mn-cs"/>
      </a:defRPr>
    </a:lvl4pPr>
    <a:lvl5pPr marL="1828800" algn="l" rtl="0" fontAlgn="base">
      <a:spcBef>
        <a:spcPct val="0"/>
      </a:spcBef>
      <a:spcAft>
        <a:spcPct val="0"/>
      </a:spcAft>
      <a:defRPr sz="2400" kern="1200">
        <a:solidFill>
          <a:schemeClr val="tx1"/>
        </a:solidFill>
        <a:latin typeface="Arial" charset="0"/>
        <a:ea typeface="ヒラギノ角ゴ Pro W3" charset="-128"/>
        <a:cs typeface="+mn-cs"/>
      </a:defRPr>
    </a:lvl5pPr>
    <a:lvl6pPr marL="2286000" algn="l" defTabSz="914400" rtl="0" eaLnBrk="1" latinLnBrk="0" hangingPunct="1">
      <a:defRPr sz="2400" kern="1200">
        <a:solidFill>
          <a:schemeClr val="tx1"/>
        </a:solidFill>
        <a:latin typeface="Arial" charset="0"/>
        <a:ea typeface="ヒラギノ角ゴ Pro W3" charset="-128"/>
        <a:cs typeface="+mn-cs"/>
      </a:defRPr>
    </a:lvl6pPr>
    <a:lvl7pPr marL="2743200" algn="l" defTabSz="914400" rtl="0" eaLnBrk="1" latinLnBrk="0" hangingPunct="1">
      <a:defRPr sz="2400" kern="1200">
        <a:solidFill>
          <a:schemeClr val="tx1"/>
        </a:solidFill>
        <a:latin typeface="Arial" charset="0"/>
        <a:ea typeface="ヒラギノ角ゴ Pro W3" charset="-128"/>
        <a:cs typeface="+mn-cs"/>
      </a:defRPr>
    </a:lvl7pPr>
    <a:lvl8pPr marL="3200400" algn="l" defTabSz="914400" rtl="0" eaLnBrk="1" latinLnBrk="0" hangingPunct="1">
      <a:defRPr sz="2400" kern="1200">
        <a:solidFill>
          <a:schemeClr val="tx1"/>
        </a:solidFill>
        <a:latin typeface="Arial" charset="0"/>
        <a:ea typeface="ヒラギノ角ゴ Pro W3" charset="-128"/>
        <a:cs typeface="+mn-cs"/>
      </a:defRPr>
    </a:lvl8pPr>
    <a:lvl9pPr marL="3657600" algn="l" defTabSz="914400" rtl="0" eaLnBrk="1" latinLnBrk="0" hangingPunct="1">
      <a:defRPr sz="2400" kern="1200">
        <a:solidFill>
          <a:schemeClr val="tx1"/>
        </a:solidFill>
        <a:latin typeface="Arial" charset="0"/>
        <a:ea typeface="ヒラギノ角ゴ Pro W3" charset="-128"/>
        <a:cs typeface="+mn-cs"/>
      </a:defRPr>
    </a:lvl9pPr>
  </p:defaultTextStyle>
  <p:extLst>
    <p:ext uri="{521415D9-36F7-43E2-AB2F-B90AF26B5E84}">
      <p14:sectionLst xmlns:p14="http://schemas.microsoft.com/office/powerpoint/2010/main">
        <p14:section name="Default Section" id="{28182454-F338-4944-9148-2F89D088C448}">
          <p14:sldIdLst>
            <p14:sldId id="256"/>
            <p14:sldId id="332"/>
            <p14:sldId id="461"/>
            <p14:sldId id="441"/>
            <p14:sldId id="442"/>
            <p14:sldId id="444"/>
            <p14:sldId id="443"/>
            <p14:sldId id="445"/>
            <p14:sldId id="446"/>
            <p14:sldId id="447"/>
            <p14:sldId id="448"/>
            <p14:sldId id="450"/>
            <p14:sldId id="462"/>
            <p14:sldId id="449"/>
            <p14:sldId id="451"/>
            <p14:sldId id="452"/>
            <p14:sldId id="453"/>
            <p14:sldId id="454"/>
            <p14:sldId id="456"/>
            <p14:sldId id="457"/>
            <p14:sldId id="458"/>
            <p14:sldId id="455"/>
            <p14:sldId id="459"/>
            <p14:sldId id="440"/>
            <p14:sldId id="439"/>
            <p14:sldId id="465"/>
            <p14:sldId id="464"/>
            <p14:sldId id="460"/>
            <p14:sldId id="4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00213B"/>
    <a:srgbClr val="002C50"/>
    <a:srgbClr val="032952"/>
    <a:srgbClr val="FF881B"/>
    <a:srgbClr val="FFC161"/>
    <a:srgbClr val="003560"/>
    <a:srgbClr val="0067A7"/>
    <a:srgbClr val="003865"/>
    <a:srgbClr val="284F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E6FDF-0E9B-4052-9889-C62EB7C0EAC3}" v="58" dt="2022-02-08T08:58:27.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04"/>
    <p:restoredTop sz="75118" autoAdjust="0"/>
  </p:normalViewPr>
  <p:slideViewPr>
    <p:cSldViewPr snapToGrid="0">
      <p:cViewPr>
        <p:scale>
          <a:sx n="75" d="100"/>
          <a:sy n="75" d="100"/>
        </p:scale>
        <p:origin x="54" y="24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Lindsay" userId="0e91705b-98b0-4214-8725-ae319bef34a0" providerId="ADAL" clId="{23EE6FDF-0E9B-4052-9889-C62EB7C0EAC3}"/>
    <pc:docChg chg="undo custSel addSld delSld modSld sldOrd modSection">
      <pc:chgData name="Stephen Lindsay" userId="0e91705b-98b0-4214-8725-ae319bef34a0" providerId="ADAL" clId="{23EE6FDF-0E9B-4052-9889-C62EB7C0EAC3}" dt="2022-02-08T09:28:26.468" v="7516" actId="20577"/>
      <pc:docMkLst>
        <pc:docMk/>
      </pc:docMkLst>
      <pc:sldChg chg="modSp mod">
        <pc:chgData name="Stephen Lindsay" userId="0e91705b-98b0-4214-8725-ae319bef34a0" providerId="ADAL" clId="{23EE6FDF-0E9B-4052-9889-C62EB7C0EAC3}" dt="2022-02-07T22:59:26.753" v="84" actId="20577"/>
        <pc:sldMkLst>
          <pc:docMk/>
          <pc:sldMk cId="4244171547" sldId="256"/>
        </pc:sldMkLst>
        <pc:spChg chg="mod">
          <ac:chgData name="Stephen Lindsay" userId="0e91705b-98b0-4214-8725-ae319bef34a0" providerId="ADAL" clId="{23EE6FDF-0E9B-4052-9889-C62EB7C0EAC3}" dt="2022-02-07T22:59:26.753" v="84" actId="20577"/>
          <ac:spMkLst>
            <pc:docMk/>
            <pc:sldMk cId="4244171547" sldId="256"/>
            <ac:spMk id="3" creationId="{00000000-0000-0000-0000-000000000000}"/>
          </ac:spMkLst>
        </pc:spChg>
      </pc:sldChg>
      <pc:sldChg chg="modSp mod">
        <pc:chgData name="Stephen Lindsay" userId="0e91705b-98b0-4214-8725-ae319bef34a0" providerId="ADAL" clId="{23EE6FDF-0E9B-4052-9889-C62EB7C0EAC3}" dt="2022-02-08T08:57:11.333" v="7410" actId="20577"/>
        <pc:sldMkLst>
          <pc:docMk/>
          <pc:sldMk cId="2463429459" sldId="332"/>
        </pc:sldMkLst>
        <pc:spChg chg="mod">
          <ac:chgData name="Stephen Lindsay" userId="0e91705b-98b0-4214-8725-ae319bef34a0" providerId="ADAL" clId="{23EE6FDF-0E9B-4052-9889-C62EB7C0EAC3}" dt="2022-02-08T08:57:11.333" v="7410" actId="20577"/>
          <ac:spMkLst>
            <pc:docMk/>
            <pc:sldMk cId="2463429459" sldId="332"/>
            <ac:spMk id="3" creationId="{B98E0BFF-B0BF-5048-809D-054CAFE22444}"/>
          </ac:spMkLst>
        </pc:spChg>
      </pc:sldChg>
      <pc:sldChg chg="del">
        <pc:chgData name="Stephen Lindsay" userId="0e91705b-98b0-4214-8725-ae319bef34a0" providerId="ADAL" clId="{23EE6FDF-0E9B-4052-9889-C62EB7C0EAC3}" dt="2022-02-07T22:59:36.172" v="85" actId="47"/>
        <pc:sldMkLst>
          <pc:docMk/>
          <pc:sldMk cId="2117983338" sldId="339"/>
        </pc:sldMkLst>
      </pc:sldChg>
      <pc:sldChg chg="del">
        <pc:chgData name="Stephen Lindsay" userId="0e91705b-98b0-4214-8725-ae319bef34a0" providerId="ADAL" clId="{23EE6FDF-0E9B-4052-9889-C62EB7C0EAC3}" dt="2022-02-07T22:59:36.172" v="85" actId="47"/>
        <pc:sldMkLst>
          <pc:docMk/>
          <pc:sldMk cId="2545014443" sldId="409"/>
        </pc:sldMkLst>
      </pc:sldChg>
      <pc:sldChg chg="del">
        <pc:chgData name="Stephen Lindsay" userId="0e91705b-98b0-4214-8725-ae319bef34a0" providerId="ADAL" clId="{23EE6FDF-0E9B-4052-9889-C62EB7C0EAC3}" dt="2022-02-07T22:59:36.172" v="85" actId="47"/>
        <pc:sldMkLst>
          <pc:docMk/>
          <pc:sldMk cId="669123979" sldId="410"/>
        </pc:sldMkLst>
      </pc:sldChg>
      <pc:sldChg chg="del">
        <pc:chgData name="Stephen Lindsay" userId="0e91705b-98b0-4214-8725-ae319bef34a0" providerId="ADAL" clId="{23EE6FDF-0E9B-4052-9889-C62EB7C0EAC3}" dt="2022-02-07T22:59:36.172" v="85" actId="47"/>
        <pc:sldMkLst>
          <pc:docMk/>
          <pc:sldMk cId="852459420" sldId="411"/>
        </pc:sldMkLst>
      </pc:sldChg>
      <pc:sldChg chg="del">
        <pc:chgData name="Stephen Lindsay" userId="0e91705b-98b0-4214-8725-ae319bef34a0" providerId="ADAL" clId="{23EE6FDF-0E9B-4052-9889-C62EB7C0EAC3}" dt="2022-02-07T22:59:36.172" v="85" actId="47"/>
        <pc:sldMkLst>
          <pc:docMk/>
          <pc:sldMk cId="2688266611" sldId="412"/>
        </pc:sldMkLst>
      </pc:sldChg>
      <pc:sldChg chg="del">
        <pc:chgData name="Stephen Lindsay" userId="0e91705b-98b0-4214-8725-ae319bef34a0" providerId="ADAL" clId="{23EE6FDF-0E9B-4052-9889-C62EB7C0EAC3}" dt="2022-02-07T22:59:36.172" v="85" actId="47"/>
        <pc:sldMkLst>
          <pc:docMk/>
          <pc:sldMk cId="3963148839" sldId="413"/>
        </pc:sldMkLst>
      </pc:sldChg>
      <pc:sldChg chg="del">
        <pc:chgData name="Stephen Lindsay" userId="0e91705b-98b0-4214-8725-ae319bef34a0" providerId="ADAL" clId="{23EE6FDF-0E9B-4052-9889-C62EB7C0EAC3}" dt="2022-02-07T22:59:36.172" v="85" actId="47"/>
        <pc:sldMkLst>
          <pc:docMk/>
          <pc:sldMk cId="3707257517" sldId="414"/>
        </pc:sldMkLst>
      </pc:sldChg>
      <pc:sldChg chg="del">
        <pc:chgData name="Stephen Lindsay" userId="0e91705b-98b0-4214-8725-ae319bef34a0" providerId="ADAL" clId="{23EE6FDF-0E9B-4052-9889-C62EB7C0EAC3}" dt="2022-02-07T22:59:36.172" v="85" actId="47"/>
        <pc:sldMkLst>
          <pc:docMk/>
          <pc:sldMk cId="1964687688" sldId="415"/>
        </pc:sldMkLst>
      </pc:sldChg>
      <pc:sldChg chg="del">
        <pc:chgData name="Stephen Lindsay" userId="0e91705b-98b0-4214-8725-ae319bef34a0" providerId="ADAL" clId="{23EE6FDF-0E9B-4052-9889-C62EB7C0EAC3}" dt="2022-02-07T22:59:36.172" v="85" actId="47"/>
        <pc:sldMkLst>
          <pc:docMk/>
          <pc:sldMk cId="2045741826" sldId="416"/>
        </pc:sldMkLst>
      </pc:sldChg>
      <pc:sldChg chg="del">
        <pc:chgData name="Stephen Lindsay" userId="0e91705b-98b0-4214-8725-ae319bef34a0" providerId="ADAL" clId="{23EE6FDF-0E9B-4052-9889-C62EB7C0EAC3}" dt="2022-02-07T22:59:36.172" v="85" actId="47"/>
        <pc:sldMkLst>
          <pc:docMk/>
          <pc:sldMk cId="3458707425" sldId="417"/>
        </pc:sldMkLst>
      </pc:sldChg>
      <pc:sldChg chg="del">
        <pc:chgData name="Stephen Lindsay" userId="0e91705b-98b0-4214-8725-ae319bef34a0" providerId="ADAL" clId="{23EE6FDF-0E9B-4052-9889-C62EB7C0EAC3}" dt="2022-02-07T22:59:36.172" v="85" actId="47"/>
        <pc:sldMkLst>
          <pc:docMk/>
          <pc:sldMk cId="2604677701" sldId="418"/>
        </pc:sldMkLst>
      </pc:sldChg>
      <pc:sldChg chg="del">
        <pc:chgData name="Stephen Lindsay" userId="0e91705b-98b0-4214-8725-ae319bef34a0" providerId="ADAL" clId="{23EE6FDF-0E9B-4052-9889-C62EB7C0EAC3}" dt="2022-02-07T22:59:36.172" v="85" actId="47"/>
        <pc:sldMkLst>
          <pc:docMk/>
          <pc:sldMk cId="1496312381" sldId="424"/>
        </pc:sldMkLst>
      </pc:sldChg>
      <pc:sldChg chg="del">
        <pc:chgData name="Stephen Lindsay" userId="0e91705b-98b0-4214-8725-ae319bef34a0" providerId="ADAL" clId="{23EE6FDF-0E9B-4052-9889-C62EB7C0EAC3}" dt="2022-02-07T22:59:36.172" v="85" actId="47"/>
        <pc:sldMkLst>
          <pc:docMk/>
          <pc:sldMk cId="1043144816" sldId="425"/>
        </pc:sldMkLst>
      </pc:sldChg>
      <pc:sldChg chg="del">
        <pc:chgData name="Stephen Lindsay" userId="0e91705b-98b0-4214-8725-ae319bef34a0" providerId="ADAL" clId="{23EE6FDF-0E9B-4052-9889-C62EB7C0EAC3}" dt="2022-02-07T22:59:36.172" v="85" actId="47"/>
        <pc:sldMkLst>
          <pc:docMk/>
          <pc:sldMk cId="4077454272" sldId="426"/>
        </pc:sldMkLst>
      </pc:sldChg>
      <pc:sldChg chg="del">
        <pc:chgData name="Stephen Lindsay" userId="0e91705b-98b0-4214-8725-ae319bef34a0" providerId="ADAL" clId="{23EE6FDF-0E9B-4052-9889-C62EB7C0EAC3}" dt="2022-02-07T22:59:36.172" v="85" actId="47"/>
        <pc:sldMkLst>
          <pc:docMk/>
          <pc:sldMk cId="3627611033" sldId="427"/>
        </pc:sldMkLst>
      </pc:sldChg>
      <pc:sldChg chg="del">
        <pc:chgData name="Stephen Lindsay" userId="0e91705b-98b0-4214-8725-ae319bef34a0" providerId="ADAL" clId="{23EE6FDF-0E9B-4052-9889-C62EB7C0EAC3}" dt="2022-02-07T22:59:36.172" v="85" actId="47"/>
        <pc:sldMkLst>
          <pc:docMk/>
          <pc:sldMk cId="3578278924" sldId="428"/>
        </pc:sldMkLst>
      </pc:sldChg>
      <pc:sldChg chg="del">
        <pc:chgData name="Stephen Lindsay" userId="0e91705b-98b0-4214-8725-ae319bef34a0" providerId="ADAL" clId="{23EE6FDF-0E9B-4052-9889-C62EB7C0EAC3}" dt="2022-02-07T22:59:36.172" v="85" actId="47"/>
        <pc:sldMkLst>
          <pc:docMk/>
          <pc:sldMk cId="724833597" sldId="429"/>
        </pc:sldMkLst>
      </pc:sldChg>
      <pc:sldChg chg="del">
        <pc:chgData name="Stephen Lindsay" userId="0e91705b-98b0-4214-8725-ae319bef34a0" providerId="ADAL" clId="{23EE6FDF-0E9B-4052-9889-C62EB7C0EAC3}" dt="2022-02-07T22:59:36.172" v="85" actId="47"/>
        <pc:sldMkLst>
          <pc:docMk/>
          <pc:sldMk cId="1033514222" sldId="430"/>
        </pc:sldMkLst>
      </pc:sldChg>
      <pc:sldChg chg="del">
        <pc:chgData name="Stephen Lindsay" userId="0e91705b-98b0-4214-8725-ae319bef34a0" providerId="ADAL" clId="{23EE6FDF-0E9B-4052-9889-C62EB7C0EAC3}" dt="2022-02-07T22:59:36.172" v="85" actId="47"/>
        <pc:sldMkLst>
          <pc:docMk/>
          <pc:sldMk cId="3568493688" sldId="431"/>
        </pc:sldMkLst>
      </pc:sldChg>
      <pc:sldChg chg="del">
        <pc:chgData name="Stephen Lindsay" userId="0e91705b-98b0-4214-8725-ae319bef34a0" providerId="ADAL" clId="{23EE6FDF-0E9B-4052-9889-C62EB7C0EAC3}" dt="2022-02-07T22:59:36.172" v="85" actId="47"/>
        <pc:sldMkLst>
          <pc:docMk/>
          <pc:sldMk cId="400559531" sldId="433"/>
        </pc:sldMkLst>
      </pc:sldChg>
      <pc:sldChg chg="del">
        <pc:chgData name="Stephen Lindsay" userId="0e91705b-98b0-4214-8725-ae319bef34a0" providerId="ADAL" clId="{23EE6FDF-0E9B-4052-9889-C62EB7C0EAC3}" dt="2022-02-07T22:59:36.172" v="85" actId="47"/>
        <pc:sldMkLst>
          <pc:docMk/>
          <pc:sldMk cId="4073262934" sldId="434"/>
        </pc:sldMkLst>
      </pc:sldChg>
      <pc:sldChg chg="del">
        <pc:chgData name="Stephen Lindsay" userId="0e91705b-98b0-4214-8725-ae319bef34a0" providerId="ADAL" clId="{23EE6FDF-0E9B-4052-9889-C62EB7C0EAC3}" dt="2022-02-07T22:59:36.172" v="85" actId="47"/>
        <pc:sldMkLst>
          <pc:docMk/>
          <pc:sldMk cId="969056798" sldId="435"/>
        </pc:sldMkLst>
      </pc:sldChg>
      <pc:sldChg chg="del">
        <pc:chgData name="Stephen Lindsay" userId="0e91705b-98b0-4214-8725-ae319bef34a0" providerId="ADAL" clId="{23EE6FDF-0E9B-4052-9889-C62EB7C0EAC3}" dt="2022-02-07T22:59:36.172" v="85" actId="47"/>
        <pc:sldMkLst>
          <pc:docMk/>
          <pc:sldMk cId="1273802175" sldId="436"/>
        </pc:sldMkLst>
      </pc:sldChg>
      <pc:sldChg chg="del">
        <pc:chgData name="Stephen Lindsay" userId="0e91705b-98b0-4214-8725-ae319bef34a0" providerId="ADAL" clId="{23EE6FDF-0E9B-4052-9889-C62EB7C0EAC3}" dt="2022-02-07T23:00:48.716" v="239" actId="47"/>
        <pc:sldMkLst>
          <pc:docMk/>
          <pc:sldMk cId="853052693" sldId="437"/>
        </pc:sldMkLst>
      </pc:sldChg>
      <pc:sldChg chg="modSp add del mod">
        <pc:chgData name="Stephen Lindsay" userId="0e91705b-98b0-4214-8725-ae319bef34a0" providerId="ADAL" clId="{23EE6FDF-0E9B-4052-9889-C62EB7C0EAC3}" dt="2022-02-08T08:44:40.646" v="6882" actId="47"/>
        <pc:sldMkLst>
          <pc:docMk/>
          <pc:sldMk cId="256197258" sldId="438"/>
        </pc:sldMkLst>
        <pc:spChg chg="mod">
          <ac:chgData name="Stephen Lindsay" userId="0e91705b-98b0-4214-8725-ae319bef34a0" providerId="ADAL" clId="{23EE6FDF-0E9B-4052-9889-C62EB7C0EAC3}" dt="2022-02-07T23:00:46.743" v="238" actId="20577"/>
          <ac:spMkLst>
            <pc:docMk/>
            <pc:sldMk cId="256197258" sldId="438"/>
            <ac:spMk id="2" creationId="{610359F9-5B4E-F145-A16E-0AA97B2D8C65}"/>
          </ac:spMkLst>
        </pc:spChg>
      </pc:sldChg>
      <pc:sldChg chg="addSp delSp modSp new del mod modClrScheme chgLayout">
        <pc:chgData name="Stephen Lindsay" userId="0e91705b-98b0-4214-8725-ae319bef34a0" providerId="ADAL" clId="{23EE6FDF-0E9B-4052-9889-C62EB7C0EAC3}" dt="2022-02-08T08:36:22.783" v="5872" actId="2696"/>
        <pc:sldMkLst>
          <pc:docMk/>
          <pc:sldMk cId="117992441" sldId="439"/>
        </pc:sldMkLst>
        <pc:spChg chg="del">
          <ac:chgData name="Stephen Lindsay" userId="0e91705b-98b0-4214-8725-ae319bef34a0" providerId="ADAL" clId="{23EE6FDF-0E9B-4052-9889-C62EB7C0EAC3}" dt="2022-02-07T23:00:57.598" v="241" actId="700"/>
          <ac:spMkLst>
            <pc:docMk/>
            <pc:sldMk cId="117992441" sldId="439"/>
            <ac:spMk id="2" creationId="{50461CD0-47CB-44A4-9CB4-7A59197E6912}"/>
          </ac:spMkLst>
        </pc:spChg>
        <pc:spChg chg="del">
          <ac:chgData name="Stephen Lindsay" userId="0e91705b-98b0-4214-8725-ae319bef34a0" providerId="ADAL" clId="{23EE6FDF-0E9B-4052-9889-C62EB7C0EAC3}" dt="2022-02-07T23:00:57.598" v="241" actId="700"/>
          <ac:spMkLst>
            <pc:docMk/>
            <pc:sldMk cId="117992441" sldId="439"/>
            <ac:spMk id="3" creationId="{A55EB801-729E-47CE-B3F4-2024D897857C}"/>
          </ac:spMkLst>
        </pc:spChg>
        <pc:spChg chg="del">
          <ac:chgData name="Stephen Lindsay" userId="0e91705b-98b0-4214-8725-ae319bef34a0" providerId="ADAL" clId="{23EE6FDF-0E9B-4052-9889-C62EB7C0EAC3}" dt="2022-02-07T23:00:57.598" v="241" actId="700"/>
          <ac:spMkLst>
            <pc:docMk/>
            <pc:sldMk cId="117992441" sldId="439"/>
            <ac:spMk id="4" creationId="{4E08437F-7F55-464E-A5B8-1D19045B3E57}"/>
          </ac:spMkLst>
        </pc:spChg>
        <pc:spChg chg="add mod">
          <ac:chgData name="Stephen Lindsay" userId="0e91705b-98b0-4214-8725-ae319bef34a0" providerId="ADAL" clId="{23EE6FDF-0E9B-4052-9889-C62EB7C0EAC3}" dt="2022-02-07T23:08:46.386" v="674" actId="14100"/>
          <ac:spMkLst>
            <pc:docMk/>
            <pc:sldMk cId="117992441" sldId="439"/>
            <ac:spMk id="5" creationId="{9269990F-A56A-4D76-8EB7-3C1F62A6AAED}"/>
          </ac:spMkLst>
        </pc:spChg>
        <pc:spChg chg="add mod">
          <ac:chgData name="Stephen Lindsay" userId="0e91705b-98b0-4214-8725-ae319bef34a0" providerId="ADAL" clId="{23EE6FDF-0E9B-4052-9889-C62EB7C0EAC3}" dt="2022-02-07T23:39:04.797" v="1654" actId="20577"/>
          <ac:spMkLst>
            <pc:docMk/>
            <pc:sldMk cId="117992441" sldId="439"/>
            <ac:spMk id="6" creationId="{D61FC034-38B2-4B25-9581-6639AC935CBC}"/>
          </ac:spMkLst>
        </pc:spChg>
      </pc:sldChg>
      <pc:sldChg chg="modSp add mod">
        <pc:chgData name="Stephen Lindsay" userId="0e91705b-98b0-4214-8725-ae319bef34a0" providerId="ADAL" clId="{23EE6FDF-0E9B-4052-9889-C62EB7C0EAC3}" dt="2022-02-08T08:38:41.804" v="6093" actId="113"/>
        <pc:sldMkLst>
          <pc:docMk/>
          <pc:sldMk cId="3020789853" sldId="439"/>
        </pc:sldMkLst>
        <pc:spChg chg="mod">
          <ac:chgData name="Stephen Lindsay" userId="0e91705b-98b0-4214-8725-ae319bef34a0" providerId="ADAL" clId="{23EE6FDF-0E9B-4052-9889-C62EB7C0EAC3}" dt="2022-02-08T08:38:41.804" v="6093" actId="113"/>
          <ac:spMkLst>
            <pc:docMk/>
            <pc:sldMk cId="3020789853" sldId="439"/>
            <ac:spMk id="6" creationId="{D61FC034-38B2-4B25-9581-6639AC935CBC}"/>
          </ac:spMkLst>
        </pc:spChg>
      </pc:sldChg>
      <pc:sldChg chg="modSp add del mod">
        <pc:chgData name="Stephen Lindsay" userId="0e91705b-98b0-4214-8725-ae319bef34a0" providerId="ADAL" clId="{23EE6FDF-0E9B-4052-9889-C62EB7C0EAC3}" dt="2022-02-08T08:36:22.783" v="5872" actId="2696"/>
        <pc:sldMkLst>
          <pc:docMk/>
          <pc:sldMk cId="1562589213" sldId="440"/>
        </pc:sldMkLst>
        <pc:spChg chg="mod">
          <ac:chgData name="Stephen Lindsay" userId="0e91705b-98b0-4214-8725-ae319bef34a0" providerId="ADAL" clId="{23EE6FDF-0E9B-4052-9889-C62EB7C0EAC3}" dt="2022-02-07T23:03:17.018" v="324" actId="14100"/>
          <ac:spMkLst>
            <pc:docMk/>
            <pc:sldMk cId="1562589213" sldId="440"/>
            <ac:spMk id="5" creationId="{9269990F-A56A-4D76-8EB7-3C1F62A6AAED}"/>
          </ac:spMkLst>
        </pc:spChg>
        <pc:spChg chg="mod">
          <ac:chgData name="Stephen Lindsay" userId="0e91705b-98b0-4214-8725-ae319bef34a0" providerId="ADAL" clId="{23EE6FDF-0E9B-4052-9889-C62EB7C0EAC3}" dt="2022-02-07T23:08:34.700" v="645" actId="27636"/>
          <ac:spMkLst>
            <pc:docMk/>
            <pc:sldMk cId="1562589213" sldId="440"/>
            <ac:spMk id="6" creationId="{D61FC034-38B2-4B25-9581-6639AC935CBC}"/>
          </ac:spMkLst>
        </pc:spChg>
      </pc:sldChg>
      <pc:sldChg chg="modSp add mod">
        <pc:chgData name="Stephen Lindsay" userId="0e91705b-98b0-4214-8725-ae319bef34a0" providerId="ADAL" clId="{23EE6FDF-0E9B-4052-9889-C62EB7C0EAC3}" dt="2022-02-08T08:38:17.182" v="6039" actId="20577"/>
        <pc:sldMkLst>
          <pc:docMk/>
          <pc:sldMk cId="3806670102" sldId="440"/>
        </pc:sldMkLst>
        <pc:spChg chg="mod">
          <ac:chgData name="Stephen Lindsay" userId="0e91705b-98b0-4214-8725-ae319bef34a0" providerId="ADAL" clId="{23EE6FDF-0E9B-4052-9889-C62EB7C0EAC3}" dt="2022-02-08T08:38:17.182" v="6039" actId="20577"/>
          <ac:spMkLst>
            <pc:docMk/>
            <pc:sldMk cId="3806670102" sldId="440"/>
            <ac:spMk id="6" creationId="{D61FC034-38B2-4B25-9581-6639AC935CBC}"/>
          </ac:spMkLst>
        </pc:spChg>
      </pc:sldChg>
      <pc:sldChg chg="addSp delSp modSp add mod modNotesTx">
        <pc:chgData name="Stephen Lindsay" userId="0e91705b-98b0-4214-8725-ae319bef34a0" providerId="ADAL" clId="{23EE6FDF-0E9B-4052-9889-C62EB7C0EAC3}" dt="2022-02-08T09:28:05.601" v="7490" actId="20577"/>
        <pc:sldMkLst>
          <pc:docMk/>
          <pc:sldMk cId="1294870551" sldId="441"/>
        </pc:sldMkLst>
        <pc:spChg chg="mod">
          <ac:chgData name="Stephen Lindsay" userId="0e91705b-98b0-4214-8725-ae319bef34a0" providerId="ADAL" clId="{23EE6FDF-0E9B-4052-9889-C62EB7C0EAC3}" dt="2022-02-07T23:46:50.606" v="1734" actId="20577"/>
          <ac:spMkLst>
            <pc:docMk/>
            <pc:sldMk cId="1294870551" sldId="441"/>
            <ac:spMk id="5" creationId="{9269990F-A56A-4D76-8EB7-3C1F62A6AAED}"/>
          </ac:spMkLst>
        </pc:spChg>
        <pc:spChg chg="del mod">
          <ac:chgData name="Stephen Lindsay" userId="0e91705b-98b0-4214-8725-ae319bef34a0" providerId="ADAL" clId="{23EE6FDF-0E9B-4052-9889-C62EB7C0EAC3}" dt="2022-02-07T23:45:44.727" v="1663"/>
          <ac:spMkLst>
            <pc:docMk/>
            <pc:sldMk cId="1294870551" sldId="441"/>
            <ac:spMk id="6" creationId="{D61FC034-38B2-4B25-9581-6639AC935CBC}"/>
          </ac:spMkLst>
        </pc:spChg>
        <pc:spChg chg="add mod">
          <ac:chgData name="Stephen Lindsay" userId="0e91705b-98b0-4214-8725-ae319bef34a0" providerId="ADAL" clId="{23EE6FDF-0E9B-4052-9889-C62EB7C0EAC3}" dt="2022-02-08T08:54:30.989" v="7039" actId="20577"/>
          <ac:spMkLst>
            <pc:docMk/>
            <pc:sldMk cId="1294870551" sldId="441"/>
            <ac:spMk id="12" creationId="{EFE49C02-4CFE-4B37-B30E-DC0E3F5F765A}"/>
          </ac:spMkLst>
        </pc:spChg>
        <pc:picChg chg="add del mod">
          <ac:chgData name="Stephen Lindsay" userId="0e91705b-98b0-4214-8725-ae319bef34a0" providerId="ADAL" clId="{23EE6FDF-0E9B-4052-9889-C62EB7C0EAC3}" dt="2022-02-07T23:41:38.739" v="1658" actId="478"/>
          <ac:picMkLst>
            <pc:docMk/>
            <pc:sldMk cId="1294870551" sldId="441"/>
            <ac:picMk id="3" creationId="{8645B725-D2ED-4D76-B2FE-FFD2C69AA941}"/>
          </ac:picMkLst>
        </pc:picChg>
        <pc:picChg chg="add del">
          <ac:chgData name="Stephen Lindsay" userId="0e91705b-98b0-4214-8725-ae319bef34a0" providerId="ADAL" clId="{23EE6FDF-0E9B-4052-9889-C62EB7C0EAC3}" dt="2022-02-07T23:42:12.300" v="1660" actId="478"/>
          <ac:picMkLst>
            <pc:docMk/>
            <pc:sldMk cId="1294870551" sldId="441"/>
            <ac:picMk id="7" creationId="{B8139760-BE27-4F7C-9964-7109829C2A35}"/>
          </ac:picMkLst>
        </pc:picChg>
        <pc:picChg chg="add del">
          <ac:chgData name="Stephen Lindsay" userId="0e91705b-98b0-4214-8725-ae319bef34a0" providerId="ADAL" clId="{23EE6FDF-0E9B-4052-9889-C62EB7C0EAC3}" dt="2022-02-07T23:42:14.146" v="1662" actId="478"/>
          <ac:picMkLst>
            <pc:docMk/>
            <pc:sldMk cId="1294870551" sldId="441"/>
            <ac:picMk id="9" creationId="{8D78C383-3182-47C8-8991-95CDCFC7846F}"/>
          </ac:picMkLst>
        </pc:picChg>
        <pc:picChg chg="add mod">
          <ac:chgData name="Stephen Lindsay" userId="0e91705b-98b0-4214-8725-ae319bef34a0" providerId="ADAL" clId="{23EE6FDF-0E9B-4052-9889-C62EB7C0EAC3}" dt="2022-02-07T23:45:54.307" v="1669" actId="1076"/>
          <ac:picMkLst>
            <pc:docMk/>
            <pc:sldMk cId="1294870551" sldId="441"/>
            <ac:picMk id="11" creationId="{44BEA192-4EC2-4B46-ABF4-52D0465CA827}"/>
          </ac:picMkLst>
        </pc:picChg>
      </pc:sldChg>
      <pc:sldChg chg="modSp add mod">
        <pc:chgData name="Stephen Lindsay" userId="0e91705b-98b0-4214-8725-ae319bef34a0" providerId="ADAL" clId="{23EE6FDF-0E9B-4052-9889-C62EB7C0EAC3}" dt="2022-02-08T09:27:44.692" v="7427" actId="114"/>
        <pc:sldMkLst>
          <pc:docMk/>
          <pc:sldMk cId="3046925931" sldId="442"/>
        </pc:sldMkLst>
        <pc:spChg chg="mod">
          <ac:chgData name="Stephen Lindsay" userId="0e91705b-98b0-4214-8725-ae319bef34a0" providerId="ADAL" clId="{23EE6FDF-0E9B-4052-9889-C62EB7C0EAC3}" dt="2022-02-08T09:27:44.692" v="7427" actId="114"/>
          <ac:spMkLst>
            <pc:docMk/>
            <pc:sldMk cId="3046925931" sldId="442"/>
            <ac:spMk id="6" creationId="{D61FC034-38B2-4B25-9581-6639AC935CBC}"/>
          </ac:spMkLst>
        </pc:spChg>
      </pc:sldChg>
      <pc:sldChg chg="modSp add mod">
        <pc:chgData name="Stephen Lindsay" userId="0e91705b-98b0-4214-8725-ae319bef34a0" providerId="ADAL" clId="{23EE6FDF-0E9B-4052-9889-C62EB7C0EAC3}" dt="2022-02-07T23:54:30.346" v="2379" actId="20577"/>
        <pc:sldMkLst>
          <pc:docMk/>
          <pc:sldMk cId="994972140" sldId="443"/>
        </pc:sldMkLst>
        <pc:spChg chg="mod">
          <ac:chgData name="Stephen Lindsay" userId="0e91705b-98b0-4214-8725-ae319bef34a0" providerId="ADAL" clId="{23EE6FDF-0E9B-4052-9889-C62EB7C0EAC3}" dt="2022-02-07T23:54:30.346" v="2379" actId="20577"/>
          <ac:spMkLst>
            <pc:docMk/>
            <pc:sldMk cId="994972140" sldId="443"/>
            <ac:spMk id="6" creationId="{D61FC034-38B2-4B25-9581-6639AC935CBC}"/>
          </ac:spMkLst>
        </pc:spChg>
      </pc:sldChg>
      <pc:sldChg chg="addSp delSp modSp new mod ord modClrScheme chgLayout modNotesTx">
        <pc:chgData name="Stephen Lindsay" userId="0e91705b-98b0-4214-8725-ae319bef34a0" providerId="ADAL" clId="{23EE6FDF-0E9B-4052-9889-C62EB7C0EAC3}" dt="2022-02-08T09:28:26.468" v="7516" actId="20577"/>
        <pc:sldMkLst>
          <pc:docMk/>
          <pc:sldMk cId="577068794" sldId="444"/>
        </pc:sldMkLst>
        <pc:spChg chg="del">
          <ac:chgData name="Stephen Lindsay" userId="0e91705b-98b0-4214-8725-ae319bef34a0" providerId="ADAL" clId="{23EE6FDF-0E9B-4052-9889-C62EB7C0EAC3}" dt="2022-02-07T23:51:23.500" v="1985" actId="700"/>
          <ac:spMkLst>
            <pc:docMk/>
            <pc:sldMk cId="577068794" sldId="444"/>
            <ac:spMk id="2" creationId="{B2032F63-970E-40D9-BC35-096144FD64E5}"/>
          </ac:spMkLst>
        </pc:spChg>
        <pc:spChg chg="del">
          <ac:chgData name="Stephen Lindsay" userId="0e91705b-98b0-4214-8725-ae319bef34a0" providerId="ADAL" clId="{23EE6FDF-0E9B-4052-9889-C62EB7C0EAC3}" dt="2022-02-07T23:51:23.500" v="1985" actId="700"/>
          <ac:spMkLst>
            <pc:docMk/>
            <pc:sldMk cId="577068794" sldId="444"/>
            <ac:spMk id="3" creationId="{B86BEBB1-13C4-4AD4-B095-BED6A41BB2BA}"/>
          </ac:spMkLst>
        </pc:spChg>
        <pc:spChg chg="del">
          <ac:chgData name="Stephen Lindsay" userId="0e91705b-98b0-4214-8725-ae319bef34a0" providerId="ADAL" clId="{23EE6FDF-0E9B-4052-9889-C62EB7C0EAC3}" dt="2022-02-07T23:51:23.500" v="1985" actId="700"/>
          <ac:spMkLst>
            <pc:docMk/>
            <pc:sldMk cId="577068794" sldId="444"/>
            <ac:spMk id="4" creationId="{9D0BBA34-9C94-43BF-A12A-23DFD66042D2}"/>
          </ac:spMkLst>
        </pc:spChg>
        <pc:spChg chg="add mod">
          <ac:chgData name="Stephen Lindsay" userId="0e91705b-98b0-4214-8725-ae319bef34a0" providerId="ADAL" clId="{23EE6FDF-0E9B-4052-9889-C62EB7C0EAC3}" dt="2022-02-08T08:54:28.213" v="7038" actId="20577"/>
          <ac:spMkLst>
            <pc:docMk/>
            <pc:sldMk cId="577068794" sldId="444"/>
            <ac:spMk id="7" creationId="{96C482BE-751A-498F-9F80-0D039EE06A20}"/>
          </ac:spMkLst>
        </pc:spChg>
        <pc:picChg chg="add mod">
          <ac:chgData name="Stephen Lindsay" userId="0e91705b-98b0-4214-8725-ae319bef34a0" providerId="ADAL" clId="{23EE6FDF-0E9B-4052-9889-C62EB7C0EAC3}" dt="2022-02-08T00:04:53.677" v="3104" actId="1076"/>
          <ac:picMkLst>
            <pc:docMk/>
            <pc:sldMk cId="577068794" sldId="444"/>
            <ac:picMk id="6" creationId="{6B48F247-EFEF-409A-A0F5-B3F27881EF8B}"/>
          </ac:picMkLst>
        </pc:picChg>
      </pc:sldChg>
      <pc:sldChg chg="addSp delSp modSp new mod modClrScheme chgLayout">
        <pc:chgData name="Stephen Lindsay" userId="0e91705b-98b0-4214-8725-ae319bef34a0" providerId="ADAL" clId="{23EE6FDF-0E9B-4052-9889-C62EB7C0EAC3}" dt="2022-02-08T08:54:25.530" v="7037" actId="20577"/>
        <pc:sldMkLst>
          <pc:docMk/>
          <pc:sldMk cId="2528968577" sldId="445"/>
        </pc:sldMkLst>
        <pc:spChg chg="del">
          <ac:chgData name="Stephen Lindsay" userId="0e91705b-98b0-4214-8725-ae319bef34a0" providerId="ADAL" clId="{23EE6FDF-0E9B-4052-9889-C62EB7C0EAC3}" dt="2022-02-07T23:54:55.219" v="2381" actId="700"/>
          <ac:spMkLst>
            <pc:docMk/>
            <pc:sldMk cId="2528968577" sldId="445"/>
            <ac:spMk id="2" creationId="{AE34BD72-3603-4824-8259-B30727C6A5E8}"/>
          </ac:spMkLst>
        </pc:spChg>
        <pc:spChg chg="del">
          <ac:chgData name="Stephen Lindsay" userId="0e91705b-98b0-4214-8725-ae319bef34a0" providerId="ADAL" clId="{23EE6FDF-0E9B-4052-9889-C62EB7C0EAC3}" dt="2022-02-07T23:54:55.219" v="2381" actId="700"/>
          <ac:spMkLst>
            <pc:docMk/>
            <pc:sldMk cId="2528968577" sldId="445"/>
            <ac:spMk id="3" creationId="{8B269EC2-A8A4-4C8B-99C4-6A2D16027D39}"/>
          </ac:spMkLst>
        </pc:spChg>
        <pc:spChg chg="del">
          <ac:chgData name="Stephen Lindsay" userId="0e91705b-98b0-4214-8725-ae319bef34a0" providerId="ADAL" clId="{23EE6FDF-0E9B-4052-9889-C62EB7C0EAC3}" dt="2022-02-07T23:54:55.219" v="2381" actId="700"/>
          <ac:spMkLst>
            <pc:docMk/>
            <pc:sldMk cId="2528968577" sldId="445"/>
            <ac:spMk id="4" creationId="{06F8D450-5B1A-4026-8692-03850C54F712}"/>
          </ac:spMkLst>
        </pc:spChg>
        <pc:spChg chg="add mod">
          <ac:chgData name="Stephen Lindsay" userId="0e91705b-98b0-4214-8725-ae319bef34a0" providerId="ADAL" clId="{23EE6FDF-0E9B-4052-9889-C62EB7C0EAC3}" dt="2022-02-07T23:55:53.877" v="2385" actId="208"/>
          <ac:spMkLst>
            <pc:docMk/>
            <pc:sldMk cId="2528968577" sldId="445"/>
            <ac:spMk id="7" creationId="{3E5862A5-C3A6-4DD3-8BA7-EDC07D8A08C0}"/>
          </ac:spMkLst>
        </pc:spChg>
        <pc:spChg chg="add mod">
          <ac:chgData name="Stephen Lindsay" userId="0e91705b-98b0-4214-8725-ae319bef34a0" providerId="ADAL" clId="{23EE6FDF-0E9B-4052-9889-C62EB7C0EAC3}" dt="2022-02-07T23:56:10.603" v="2390" actId="207"/>
          <ac:spMkLst>
            <pc:docMk/>
            <pc:sldMk cId="2528968577" sldId="445"/>
            <ac:spMk id="8" creationId="{BFCD24A5-B188-455C-98F4-CB1D01DB6422}"/>
          </ac:spMkLst>
        </pc:spChg>
        <pc:spChg chg="add mod">
          <ac:chgData name="Stephen Lindsay" userId="0e91705b-98b0-4214-8725-ae319bef34a0" providerId="ADAL" clId="{23EE6FDF-0E9B-4052-9889-C62EB7C0EAC3}" dt="2022-02-07T23:56:33.437" v="2394" actId="14100"/>
          <ac:spMkLst>
            <pc:docMk/>
            <pc:sldMk cId="2528968577" sldId="445"/>
            <ac:spMk id="9" creationId="{C6EA6141-138B-4BAD-A2CF-2FD8C24AD465}"/>
          </ac:spMkLst>
        </pc:spChg>
        <pc:spChg chg="add mod">
          <ac:chgData name="Stephen Lindsay" userId="0e91705b-98b0-4214-8725-ae319bef34a0" providerId="ADAL" clId="{23EE6FDF-0E9B-4052-9889-C62EB7C0EAC3}" dt="2022-02-07T23:56:54.650" v="2397" actId="208"/>
          <ac:spMkLst>
            <pc:docMk/>
            <pc:sldMk cId="2528968577" sldId="445"/>
            <ac:spMk id="10" creationId="{A8D7E3A6-825B-49C3-9CD7-1C30F2BD144B}"/>
          </ac:spMkLst>
        </pc:spChg>
        <pc:spChg chg="add mod">
          <ac:chgData name="Stephen Lindsay" userId="0e91705b-98b0-4214-8725-ae319bef34a0" providerId="ADAL" clId="{23EE6FDF-0E9B-4052-9889-C62EB7C0EAC3}" dt="2022-02-08T08:54:25.530" v="7037" actId="20577"/>
          <ac:spMkLst>
            <pc:docMk/>
            <pc:sldMk cId="2528968577" sldId="445"/>
            <ac:spMk id="11" creationId="{9A043DF0-F67B-447C-A70A-4BCA11B95959}"/>
          </ac:spMkLst>
        </pc:spChg>
        <pc:picChg chg="add mod">
          <ac:chgData name="Stephen Lindsay" userId="0e91705b-98b0-4214-8725-ae319bef34a0" providerId="ADAL" clId="{23EE6FDF-0E9B-4052-9889-C62EB7C0EAC3}" dt="2022-02-07T23:55:57.910" v="2387" actId="1076"/>
          <ac:picMkLst>
            <pc:docMk/>
            <pc:sldMk cId="2528968577" sldId="445"/>
            <ac:picMk id="6" creationId="{36EE6FC1-7961-4A1D-8E71-6CA249BCA6CE}"/>
          </ac:picMkLst>
        </pc:picChg>
      </pc:sldChg>
      <pc:sldChg chg="modSp add mod">
        <pc:chgData name="Stephen Lindsay" userId="0e91705b-98b0-4214-8725-ae319bef34a0" providerId="ADAL" clId="{23EE6FDF-0E9B-4052-9889-C62EB7C0EAC3}" dt="2022-02-07T23:58:19.581" v="2540" actId="20577"/>
        <pc:sldMkLst>
          <pc:docMk/>
          <pc:sldMk cId="342267564" sldId="446"/>
        </pc:sldMkLst>
        <pc:spChg chg="mod">
          <ac:chgData name="Stephen Lindsay" userId="0e91705b-98b0-4214-8725-ae319bef34a0" providerId="ADAL" clId="{23EE6FDF-0E9B-4052-9889-C62EB7C0EAC3}" dt="2022-02-07T23:58:19.581" v="2540" actId="20577"/>
          <ac:spMkLst>
            <pc:docMk/>
            <pc:sldMk cId="342267564" sldId="446"/>
            <ac:spMk id="6" creationId="{D61FC034-38B2-4B25-9581-6639AC935CBC}"/>
          </ac:spMkLst>
        </pc:spChg>
      </pc:sldChg>
      <pc:sldChg chg="modSp add mod">
        <pc:chgData name="Stephen Lindsay" userId="0e91705b-98b0-4214-8725-ae319bef34a0" providerId="ADAL" clId="{23EE6FDF-0E9B-4052-9889-C62EB7C0EAC3}" dt="2022-02-08T08:51:56.358" v="7008" actId="1076"/>
        <pc:sldMkLst>
          <pc:docMk/>
          <pc:sldMk cId="3045715844" sldId="447"/>
        </pc:sldMkLst>
        <pc:spChg chg="mod">
          <ac:chgData name="Stephen Lindsay" userId="0e91705b-98b0-4214-8725-ae319bef34a0" providerId="ADAL" clId="{23EE6FDF-0E9B-4052-9889-C62EB7C0EAC3}" dt="2022-02-08T08:51:56.358" v="7008" actId="1076"/>
          <ac:spMkLst>
            <pc:docMk/>
            <pc:sldMk cId="3045715844" sldId="447"/>
            <ac:spMk id="5" creationId="{9269990F-A56A-4D76-8EB7-3C1F62A6AAED}"/>
          </ac:spMkLst>
        </pc:spChg>
        <pc:spChg chg="mod">
          <ac:chgData name="Stephen Lindsay" userId="0e91705b-98b0-4214-8725-ae319bef34a0" providerId="ADAL" clId="{23EE6FDF-0E9B-4052-9889-C62EB7C0EAC3}" dt="2022-02-08T00:01:13.949" v="2942" actId="20577"/>
          <ac:spMkLst>
            <pc:docMk/>
            <pc:sldMk cId="3045715844" sldId="447"/>
            <ac:spMk id="6" creationId="{D61FC034-38B2-4B25-9581-6639AC935CBC}"/>
          </ac:spMkLst>
        </pc:spChg>
      </pc:sldChg>
      <pc:sldChg chg="addSp delSp modSp add mod">
        <pc:chgData name="Stephen Lindsay" userId="0e91705b-98b0-4214-8725-ae319bef34a0" providerId="ADAL" clId="{23EE6FDF-0E9B-4052-9889-C62EB7C0EAC3}" dt="2022-02-08T00:02:17.107" v="3022" actId="20577"/>
        <pc:sldMkLst>
          <pc:docMk/>
          <pc:sldMk cId="2899623858" sldId="448"/>
        </pc:sldMkLst>
        <pc:spChg chg="add mod">
          <ac:chgData name="Stephen Lindsay" userId="0e91705b-98b0-4214-8725-ae319bef34a0" providerId="ADAL" clId="{23EE6FDF-0E9B-4052-9889-C62EB7C0EAC3}" dt="2022-02-08T00:02:05.279" v="3016" actId="27636"/>
          <ac:spMkLst>
            <pc:docMk/>
            <pc:sldMk cId="2899623858" sldId="448"/>
            <ac:spMk id="3" creationId="{1B37CD67-C169-4239-9E7E-8C3984E701AF}"/>
          </ac:spMkLst>
        </pc:spChg>
        <pc:spChg chg="del">
          <ac:chgData name="Stephen Lindsay" userId="0e91705b-98b0-4214-8725-ae319bef34a0" providerId="ADAL" clId="{23EE6FDF-0E9B-4052-9889-C62EB7C0EAC3}" dt="2022-02-08T00:02:05.224" v="3015" actId="478"/>
          <ac:spMkLst>
            <pc:docMk/>
            <pc:sldMk cId="2899623858" sldId="448"/>
            <ac:spMk id="5" creationId="{9269990F-A56A-4D76-8EB7-3C1F62A6AAED}"/>
          </ac:spMkLst>
        </pc:spChg>
        <pc:spChg chg="mod">
          <ac:chgData name="Stephen Lindsay" userId="0e91705b-98b0-4214-8725-ae319bef34a0" providerId="ADAL" clId="{23EE6FDF-0E9B-4052-9889-C62EB7C0EAC3}" dt="2022-02-08T00:02:17.107" v="3022" actId="20577"/>
          <ac:spMkLst>
            <pc:docMk/>
            <pc:sldMk cId="2899623858" sldId="448"/>
            <ac:spMk id="6" creationId="{D61FC034-38B2-4B25-9581-6639AC935CBC}"/>
          </ac:spMkLst>
        </pc:spChg>
      </pc:sldChg>
      <pc:sldChg chg="modSp add mod">
        <pc:chgData name="Stephen Lindsay" userId="0e91705b-98b0-4214-8725-ae319bef34a0" providerId="ADAL" clId="{23EE6FDF-0E9B-4052-9889-C62EB7C0EAC3}" dt="2022-02-08T00:11:27.915" v="3652" actId="20577"/>
        <pc:sldMkLst>
          <pc:docMk/>
          <pc:sldMk cId="1252869124" sldId="449"/>
        </pc:sldMkLst>
        <pc:spChg chg="mod">
          <ac:chgData name="Stephen Lindsay" userId="0e91705b-98b0-4214-8725-ae319bef34a0" providerId="ADAL" clId="{23EE6FDF-0E9B-4052-9889-C62EB7C0EAC3}" dt="2022-02-08T00:07:44.719" v="3127" actId="20577"/>
          <ac:spMkLst>
            <pc:docMk/>
            <pc:sldMk cId="1252869124" sldId="449"/>
            <ac:spMk id="5" creationId="{9269990F-A56A-4D76-8EB7-3C1F62A6AAED}"/>
          </ac:spMkLst>
        </pc:spChg>
        <pc:spChg chg="mod">
          <ac:chgData name="Stephen Lindsay" userId="0e91705b-98b0-4214-8725-ae319bef34a0" providerId="ADAL" clId="{23EE6FDF-0E9B-4052-9889-C62EB7C0EAC3}" dt="2022-02-08T00:11:27.915" v="3652" actId="20577"/>
          <ac:spMkLst>
            <pc:docMk/>
            <pc:sldMk cId="1252869124" sldId="449"/>
            <ac:spMk id="6" creationId="{D61FC034-38B2-4B25-9581-6639AC935CBC}"/>
          </ac:spMkLst>
        </pc:spChg>
      </pc:sldChg>
      <pc:sldChg chg="addSp delSp modSp add mod">
        <pc:chgData name="Stephen Lindsay" userId="0e91705b-98b0-4214-8725-ae319bef34a0" providerId="ADAL" clId="{23EE6FDF-0E9B-4052-9889-C62EB7C0EAC3}" dt="2022-02-08T08:54:20.636" v="7036" actId="20577"/>
        <pc:sldMkLst>
          <pc:docMk/>
          <pc:sldMk cId="2815980768" sldId="450"/>
        </pc:sldMkLst>
        <pc:spChg chg="del">
          <ac:chgData name="Stephen Lindsay" userId="0e91705b-98b0-4214-8725-ae319bef34a0" providerId="ADAL" clId="{23EE6FDF-0E9B-4052-9889-C62EB7C0EAC3}" dt="2022-02-08T00:05:39.656" v="3110" actId="478"/>
          <ac:spMkLst>
            <pc:docMk/>
            <pc:sldMk cId="2815980768" sldId="450"/>
            <ac:spMk id="7" creationId="{3E5862A5-C3A6-4DD3-8BA7-EDC07D8A08C0}"/>
          </ac:spMkLst>
        </pc:spChg>
        <pc:spChg chg="del">
          <ac:chgData name="Stephen Lindsay" userId="0e91705b-98b0-4214-8725-ae319bef34a0" providerId="ADAL" clId="{23EE6FDF-0E9B-4052-9889-C62EB7C0EAC3}" dt="2022-02-08T00:05:40.416" v="3111" actId="478"/>
          <ac:spMkLst>
            <pc:docMk/>
            <pc:sldMk cId="2815980768" sldId="450"/>
            <ac:spMk id="8" creationId="{BFCD24A5-B188-455C-98F4-CB1D01DB6422}"/>
          </ac:spMkLst>
        </pc:spChg>
        <pc:spChg chg="mod">
          <ac:chgData name="Stephen Lindsay" userId="0e91705b-98b0-4214-8725-ae319bef34a0" providerId="ADAL" clId="{23EE6FDF-0E9B-4052-9889-C62EB7C0EAC3}" dt="2022-02-08T08:54:20.636" v="7036" actId="20577"/>
          <ac:spMkLst>
            <pc:docMk/>
            <pc:sldMk cId="2815980768" sldId="450"/>
            <ac:spMk id="11" creationId="{9A043DF0-F67B-447C-A70A-4BCA11B95959}"/>
          </ac:spMkLst>
        </pc:spChg>
        <pc:picChg chg="add mod">
          <ac:chgData name="Stephen Lindsay" userId="0e91705b-98b0-4214-8725-ae319bef34a0" providerId="ADAL" clId="{23EE6FDF-0E9B-4052-9889-C62EB7C0EAC3}" dt="2022-02-08T00:05:46.375" v="3112" actId="1076"/>
          <ac:picMkLst>
            <pc:docMk/>
            <pc:sldMk cId="2815980768" sldId="450"/>
            <ac:picMk id="3" creationId="{EEC2784F-0104-409F-A86D-864EF959892D}"/>
          </ac:picMkLst>
        </pc:picChg>
        <pc:picChg chg="del">
          <ac:chgData name="Stephen Lindsay" userId="0e91705b-98b0-4214-8725-ae319bef34a0" providerId="ADAL" clId="{23EE6FDF-0E9B-4052-9889-C62EB7C0EAC3}" dt="2022-02-08T00:05:16.442" v="3107" actId="478"/>
          <ac:picMkLst>
            <pc:docMk/>
            <pc:sldMk cId="2815980768" sldId="450"/>
            <ac:picMk id="6" creationId="{36EE6FC1-7961-4A1D-8E71-6CA249BCA6CE}"/>
          </ac:picMkLst>
        </pc:picChg>
      </pc:sldChg>
      <pc:sldChg chg="addSp delSp modSp add mod">
        <pc:chgData name="Stephen Lindsay" userId="0e91705b-98b0-4214-8725-ae319bef34a0" providerId="ADAL" clId="{23EE6FDF-0E9B-4052-9889-C62EB7C0EAC3}" dt="2022-02-08T08:54:40.755" v="7041" actId="20577"/>
        <pc:sldMkLst>
          <pc:docMk/>
          <pc:sldMk cId="4147207908" sldId="451"/>
        </pc:sldMkLst>
        <pc:spChg chg="add mod">
          <ac:chgData name="Stephen Lindsay" userId="0e91705b-98b0-4214-8725-ae319bef34a0" providerId="ADAL" clId="{23EE6FDF-0E9B-4052-9889-C62EB7C0EAC3}" dt="2022-02-08T00:14:34.429" v="3772" actId="1076"/>
          <ac:spMkLst>
            <pc:docMk/>
            <pc:sldMk cId="4147207908" sldId="451"/>
            <ac:spMk id="5" creationId="{7E381A9F-F846-400E-B07E-1128F6B99895}"/>
          </ac:spMkLst>
        </pc:spChg>
        <pc:spChg chg="add del mod">
          <ac:chgData name="Stephen Lindsay" userId="0e91705b-98b0-4214-8725-ae319bef34a0" providerId="ADAL" clId="{23EE6FDF-0E9B-4052-9889-C62EB7C0EAC3}" dt="2022-02-08T00:13:13.935" v="3668"/>
          <ac:spMkLst>
            <pc:docMk/>
            <pc:sldMk cId="4147207908" sldId="451"/>
            <ac:spMk id="8" creationId="{51359057-6F86-4DE7-B1C2-E6BA0137C65F}"/>
          </ac:spMkLst>
        </pc:spChg>
        <pc:spChg chg="mod">
          <ac:chgData name="Stephen Lindsay" userId="0e91705b-98b0-4214-8725-ae319bef34a0" providerId="ADAL" clId="{23EE6FDF-0E9B-4052-9889-C62EB7C0EAC3}" dt="2022-02-08T08:54:40.755" v="7041" actId="20577"/>
          <ac:spMkLst>
            <pc:docMk/>
            <pc:sldMk cId="4147207908" sldId="451"/>
            <ac:spMk id="11" creationId="{9A043DF0-F67B-447C-A70A-4BCA11B95959}"/>
          </ac:spMkLst>
        </pc:spChg>
        <pc:picChg chg="del">
          <ac:chgData name="Stephen Lindsay" userId="0e91705b-98b0-4214-8725-ae319bef34a0" providerId="ADAL" clId="{23EE6FDF-0E9B-4052-9889-C62EB7C0EAC3}" dt="2022-02-08T00:12:04.306" v="3654" actId="478"/>
          <ac:picMkLst>
            <pc:docMk/>
            <pc:sldMk cId="4147207908" sldId="451"/>
            <ac:picMk id="3" creationId="{EEC2784F-0104-409F-A86D-864EF959892D}"/>
          </ac:picMkLst>
        </pc:picChg>
        <pc:picChg chg="add mod">
          <ac:chgData name="Stephen Lindsay" userId="0e91705b-98b0-4214-8725-ae319bef34a0" providerId="ADAL" clId="{23EE6FDF-0E9B-4052-9889-C62EB7C0EAC3}" dt="2022-02-08T00:13:00.195" v="3662" actId="1076"/>
          <ac:picMkLst>
            <pc:docMk/>
            <pc:sldMk cId="4147207908" sldId="451"/>
            <ac:picMk id="4" creationId="{534B02C6-7080-46F3-820D-7CC4253F5BFA}"/>
          </ac:picMkLst>
        </pc:picChg>
      </pc:sldChg>
      <pc:sldChg chg="modSp add mod">
        <pc:chgData name="Stephen Lindsay" userId="0e91705b-98b0-4214-8725-ae319bef34a0" providerId="ADAL" clId="{23EE6FDF-0E9B-4052-9889-C62EB7C0EAC3}" dt="2022-02-08T00:18:45.068" v="4418" actId="27636"/>
        <pc:sldMkLst>
          <pc:docMk/>
          <pc:sldMk cId="4103401122" sldId="452"/>
        </pc:sldMkLst>
        <pc:spChg chg="mod">
          <ac:chgData name="Stephen Lindsay" userId="0e91705b-98b0-4214-8725-ae319bef34a0" providerId="ADAL" clId="{23EE6FDF-0E9B-4052-9889-C62EB7C0EAC3}" dt="2022-02-08T00:18:45.068" v="4418" actId="27636"/>
          <ac:spMkLst>
            <pc:docMk/>
            <pc:sldMk cId="4103401122" sldId="452"/>
            <ac:spMk id="6" creationId="{D61FC034-38B2-4B25-9581-6639AC935CBC}"/>
          </ac:spMkLst>
        </pc:spChg>
      </pc:sldChg>
      <pc:sldChg chg="addSp delSp modSp add mod">
        <pc:chgData name="Stephen Lindsay" userId="0e91705b-98b0-4214-8725-ae319bef34a0" providerId="ADAL" clId="{23EE6FDF-0E9B-4052-9889-C62EB7C0EAC3}" dt="2022-02-08T08:54:43.692" v="7042" actId="20577"/>
        <pc:sldMkLst>
          <pc:docMk/>
          <pc:sldMk cId="1304995492" sldId="453"/>
        </pc:sldMkLst>
        <pc:spChg chg="mod">
          <ac:chgData name="Stephen Lindsay" userId="0e91705b-98b0-4214-8725-ae319bef34a0" providerId="ADAL" clId="{23EE6FDF-0E9B-4052-9889-C62EB7C0EAC3}" dt="2022-02-08T08:54:43.692" v="7042" actId="20577"/>
          <ac:spMkLst>
            <pc:docMk/>
            <pc:sldMk cId="1304995492" sldId="453"/>
            <ac:spMk id="11" creationId="{9A043DF0-F67B-447C-A70A-4BCA11B95959}"/>
          </ac:spMkLst>
        </pc:spChg>
        <pc:picChg chg="del">
          <ac:chgData name="Stephen Lindsay" userId="0e91705b-98b0-4214-8725-ae319bef34a0" providerId="ADAL" clId="{23EE6FDF-0E9B-4052-9889-C62EB7C0EAC3}" dt="2022-02-08T00:19:43.639" v="4422" actId="478"/>
          <ac:picMkLst>
            <pc:docMk/>
            <pc:sldMk cId="1304995492" sldId="453"/>
            <ac:picMk id="3" creationId="{EEC2784F-0104-409F-A86D-864EF959892D}"/>
          </ac:picMkLst>
        </pc:picChg>
        <pc:picChg chg="add mod">
          <ac:chgData name="Stephen Lindsay" userId="0e91705b-98b0-4214-8725-ae319bef34a0" providerId="ADAL" clId="{23EE6FDF-0E9B-4052-9889-C62EB7C0EAC3}" dt="2022-02-08T00:20:02.535" v="4426" actId="1076"/>
          <ac:picMkLst>
            <pc:docMk/>
            <pc:sldMk cId="1304995492" sldId="453"/>
            <ac:picMk id="4" creationId="{C42A36D0-B8D1-47E1-9E6D-D48B84AAF3BB}"/>
          </ac:picMkLst>
        </pc:picChg>
      </pc:sldChg>
      <pc:sldChg chg="add del">
        <pc:chgData name="Stephen Lindsay" userId="0e91705b-98b0-4214-8725-ae319bef34a0" providerId="ADAL" clId="{23EE6FDF-0E9B-4052-9889-C62EB7C0EAC3}" dt="2022-02-08T00:19:35.226" v="4420"/>
        <pc:sldMkLst>
          <pc:docMk/>
          <pc:sldMk cId="2844543374" sldId="453"/>
        </pc:sldMkLst>
      </pc:sldChg>
      <pc:sldChg chg="add del">
        <pc:chgData name="Stephen Lindsay" userId="0e91705b-98b0-4214-8725-ae319bef34a0" providerId="ADAL" clId="{23EE6FDF-0E9B-4052-9889-C62EB7C0EAC3}" dt="2022-02-08T00:13:06.528" v="3664"/>
        <pc:sldMkLst>
          <pc:docMk/>
          <pc:sldMk cId="4145978217" sldId="453"/>
        </pc:sldMkLst>
      </pc:sldChg>
      <pc:sldChg chg="modSp add mod">
        <pc:chgData name="Stephen Lindsay" userId="0e91705b-98b0-4214-8725-ae319bef34a0" providerId="ADAL" clId="{23EE6FDF-0E9B-4052-9889-C62EB7C0EAC3}" dt="2022-02-08T00:24:18.817" v="4711" actId="20577"/>
        <pc:sldMkLst>
          <pc:docMk/>
          <pc:sldMk cId="1200203364" sldId="454"/>
        </pc:sldMkLst>
        <pc:spChg chg="mod">
          <ac:chgData name="Stephen Lindsay" userId="0e91705b-98b0-4214-8725-ae319bef34a0" providerId="ADAL" clId="{23EE6FDF-0E9B-4052-9889-C62EB7C0EAC3}" dt="2022-02-08T00:21:56.993" v="4451" actId="20577"/>
          <ac:spMkLst>
            <pc:docMk/>
            <pc:sldMk cId="1200203364" sldId="454"/>
            <ac:spMk id="5" creationId="{9269990F-A56A-4D76-8EB7-3C1F62A6AAED}"/>
          </ac:spMkLst>
        </pc:spChg>
        <pc:spChg chg="mod">
          <ac:chgData name="Stephen Lindsay" userId="0e91705b-98b0-4214-8725-ae319bef34a0" providerId="ADAL" clId="{23EE6FDF-0E9B-4052-9889-C62EB7C0EAC3}" dt="2022-02-08T00:24:18.817" v="4711" actId="20577"/>
          <ac:spMkLst>
            <pc:docMk/>
            <pc:sldMk cId="1200203364" sldId="454"/>
            <ac:spMk id="6" creationId="{D61FC034-38B2-4B25-9581-6639AC935CBC}"/>
          </ac:spMkLst>
        </pc:spChg>
      </pc:sldChg>
      <pc:sldChg chg="addSp delSp modSp add mod">
        <pc:chgData name="Stephen Lindsay" userId="0e91705b-98b0-4214-8725-ae319bef34a0" providerId="ADAL" clId="{23EE6FDF-0E9B-4052-9889-C62EB7C0EAC3}" dt="2022-02-08T00:33:42.376" v="5554" actId="22"/>
        <pc:sldMkLst>
          <pc:docMk/>
          <pc:sldMk cId="1943505200" sldId="455"/>
        </pc:sldMkLst>
        <pc:spChg chg="mod">
          <ac:chgData name="Stephen Lindsay" userId="0e91705b-98b0-4214-8725-ae319bef34a0" providerId="ADAL" clId="{23EE6FDF-0E9B-4052-9889-C62EB7C0EAC3}" dt="2022-02-08T00:28:33.544" v="4940" actId="20577"/>
          <ac:spMkLst>
            <pc:docMk/>
            <pc:sldMk cId="1943505200" sldId="455"/>
            <ac:spMk id="5" creationId="{9269990F-A56A-4D76-8EB7-3C1F62A6AAED}"/>
          </ac:spMkLst>
        </pc:spChg>
        <pc:spChg chg="mod">
          <ac:chgData name="Stephen Lindsay" userId="0e91705b-98b0-4214-8725-ae319bef34a0" providerId="ADAL" clId="{23EE6FDF-0E9B-4052-9889-C62EB7C0EAC3}" dt="2022-02-08T00:32:44.448" v="5552" actId="27636"/>
          <ac:spMkLst>
            <pc:docMk/>
            <pc:sldMk cId="1943505200" sldId="455"/>
            <ac:spMk id="6" creationId="{D61FC034-38B2-4B25-9581-6639AC935CBC}"/>
          </ac:spMkLst>
        </pc:spChg>
        <pc:spChg chg="add del">
          <ac:chgData name="Stephen Lindsay" userId="0e91705b-98b0-4214-8725-ae319bef34a0" providerId="ADAL" clId="{23EE6FDF-0E9B-4052-9889-C62EB7C0EAC3}" dt="2022-02-08T00:33:42.376" v="5554" actId="22"/>
          <ac:spMkLst>
            <pc:docMk/>
            <pc:sldMk cId="1943505200" sldId="455"/>
            <ac:spMk id="7" creationId="{FC0F3D19-3AD7-4E9B-A9D4-56EC2335A6CD}"/>
          </ac:spMkLst>
        </pc:spChg>
      </pc:sldChg>
      <pc:sldChg chg="add del">
        <pc:chgData name="Stephen Lindsay" userId="0e91705b-98b0-4214-8725-ae319bef34a0" providerId="ADAL" clId="{23EE6FDF-0E9B-4052-9889-C62EB7C0EAC3}" dt="2022-02-08T00:25:06.143" v="4714"/>
        <pc:sldMkLst>
          <pc:docMk/>
          <pc:sldMk cId="488009856" sldId="456"/>
        </pc:sldMkLst>
      </pc:sldChg>
      <pc:sldChg chg="modSp add mod">
        <pc:chgData name="Stephen Lindsay" userId="0e91705b-98b0-4214-8725-ae319bef34a0" providerId="ADAL" clId="{23EE6FDF-0E9B-4052-9889-C62EB7C0EAC3}" dt="2022-02-08T00:25:37.483" v="4773" actId="20577"/>
        <pc:sldMkLst>
          <pc:docMk/>
          <pc:sldMk cId="746824393" sldId="456"/>
        </pc:sldMkLst>
        <pc:spChg chg="mod">
          <ac:chgData name="Stephen Lindsay" userId="0e91705b-98b0-4214-8725-ae319bef34a0" providerId="ADAL" clId="{23EE6FDF-0E9B-4052-9889-C62EB7C0EAC3}" dt="2022-02-08T00:25:37.483" v="4773" actId="20577"/>
          <ac:spMkLst>
            <pc:docMk/>
            <pc:sldMk cId="746824393" sldId="456"/>
            <ac:spMk id="6" creationId="{D61FC034-38B2-4B25-9581-6639AC935CBC}"/>
          </ac:spMkLst>
        </pc:spChg>
      </pc:sldChg>
      <pc:sldChg chg="modSp add mod">
        <pc:chgData name="Stephen Lindsay" userId="0e91705b-98b0-4214-8725-ae319bef34a0" providerId="ADAL" clId="{23EE6FDF-0E9B-4052-9889-C62EB7C0EAC3}" dt="2022-02-08T00:26:53.198" v="4858" actId="20577"/>
        <pc:sldMkLst>
          <pc:docMk/>
          <pc:sldMk cId="797779193" sldId="457"/>
        </pc:sldMkLst>
        <pc:spChg chg="mod">
          <ac:chgData name="Stephen Lindsay" userId="0e91705b-98b0-4214-8725-ae319bef34a0" providerId="ADAL" clId="{23EE6FDF-0E9B-4052-9889-C62EB7C0EAC3}" dt="2022-02-08T00:26:53.198" v="4858" actId="20577"/>
          <ac:spMkLst>
            <pc:docMk/>
            <pc:sldMk cId="797779193" sldId="457"/>
            <ac:spMk id="6" creationId="{D61FC034-38B2-4B25-9581-6639AC935CBC}"/>
          </ac:spMkLst>
        </pc:spChg>
      </pc:sldChg>
      <pc:sldChg chg="modSp add mod">
        <pc:chgData name="Stephen Lindsay" userId="0e91705b-98b0-4214-8725-ae319bef34a0" providerId="ADAL" clId="{23EE6FDF-0E9B-4052-9889-C62EB7C0EAC3}" dt="2022-02-08T00:27:56.415" v="4914" actId="20577"/>
        <pc:sldMkLst>
          <pc:docMk/>
          <pc:sldMk cId="1999886547" sldId="458"/>
        </pc:sldMkLst>
        <pc:spChg chg="mod">
          <ac:chgData name="Stephen Lindsay" userId="0e91705b-98b0-4214-8725-ae319bef34a0" providerId="ADAL" clId="{23EE6FDF-0E9B-4052-9889-C62EB7C0EAC3}" dt="2022-02-08T00:27:56.415" v="4914" actId="20577"/>
          <ac:spMkLst>
            <pc:docMk/>
            <pc:sldMk cId="1999886547" sldId="458"/>
            <ac:spMk id="6" creationId="{D61FC034-38B2-4B25-9581-6639AC935CBC}"/>
          </ac:spMkLst>
        </pc:spChg>
      </pc:sldChg>
      <pc:sldChg chg="modSp add mod">
        <pc:chgData name="Stephen Lindsay" userId="0e91705b-98b0-4214-8725-ae319bef34a0" providerId="ADAL" clId="{23EE6FDF-0E9B-4052-9889-C62EB7C0EAC3}" dt="2022-02-08T00:35:29.444" v="5844" actId="113"/>
        <pc:sldMkLst>
          <pc:docMk/>
          <pc:sldMk cId="822377141" sldId="459"/>
        </pc:sldMkLst>
        <pc:spChg chg="mod">
          <ac:chgData name="Stephen Lindsay" userId="0e91705b-98b0-4214-8725-ae319bef34a0" providerId="ADAL" clId="{23EE6FDF-0E9B-4052-9889-C62EB7C0EAC3}" dt="2022-02-08T00:33:57.290" v="5581" actId="20577"/>
          <ac:spMkLst>
            <pc:docMk/>
            <pc:sldMk cId="822377141" sldId="459"/>
            <ac:spMk id="5" creationId="{9269990F-A56A-4D76-8EB7-3C1F62A6AAED}"/>
          </ac:spMkLst>
        </pc:spChg>
        <pc:spChg chg="mod">
          <ac:chgData name="Stephen Lindsay" userId="0e91705b-98b0-4214-8725-ae319bef34a0" providerId="ADAL" clId="{23EE6FDF-0E9B-4052-9889-C62EB7C0EAC3}" dt="2022-02-08T00:35:29.444" v="5844" actId="113"/>
          <ac:spMkLst>
            <pc:docMk/>
            <pc:sldMk cId="822377141" sldId="459"/>
            <ac:spMk id="6" creationId="{D61FC034-38B2-4B25-9581-6639AC935CBC}"/>
          </ac:spMkLst>
        </pc:spChg>
      </pc:sldChg>
      <pc:sldChg chg="modSp add mod">
        <pc:chgData name="Stephen Lindsay" userId="0e91705b-98b0-4214-8725-ae319bef34a0" providerId="ADAL" clId="{23EE6FDF-0E9B-4052-9889-C62EB7C0EAC3}" dt="2022-02-08T08:44:35.150" v="6881" actId="20577"/>
        <pc:sldMkLst>
          <pc:docMk/>
          <pc:sldMk cId="253185168" sldId="460"/>
        </pc:sldMkLst>
        <pc:spChg chg="mod">
          <ac:chgData name="Stephen Lindsay" userId="0e91705b-98b0-4214-8725-ae319bef34a0" providerId="ADAL" clId="{23EE6FDF-0E9B-4052-9889-C62EB7C0EAC3}" dt="2022-02-08T08:39:44.956" v="6113" actId="20577"/>
          <ac:spMkLst>
            <pc:docMk/>
            <pc:sldMk cId="253185168" sldId="460"/>
            <ac:spMk id="5" creationId="{9269990F-A56A-4D76-8EB7-3C1F62A6AAED}"/>
          </ac:spMkLst>
        </pc:spChg>
        <pc:spChg chg="mod">
          <ac:chgData name="Stephen Lindsay" userId="0e91705b-98b0-4214-8725-ae319bef34a0" providerId="ADAL" clId="{23EE6FDF-0E9B-4052-9889-C62EB7C0EAC3}" dt="2022-02-08T08:44:35.150" v="6881" actId="20577"/>
          <ac:spMkLst>
            <pc:docMk/>
            <pc:sldMk cId="253185168" sldId="460"/>
            <ac:spMk id="6" creationId="{D61FC034-38B2-4B25-9581-6639AC935CBC}"/>
          </ac:spMkLst>
        </pc:spChg>
      </pc:sldChg>
      <pc:sldChg chg="addSp delSp modSp new mod modClrScheme chgLayout">
        <pc:chgData name="Stephen Lindsay" userId="0e91705b-98b0-4214-8725-ae319bef34a0" providerId="ADAL" clId="{23EE6FDF-0E9B-4052-9889-C62EB7C0EAC3}" dt="2022-02-08T08:54:34.634" v="7040" actId="20577"/>
        <pc:sldMkLst>
          <pc:docMk/>
          <pc:sldMk cId="3136883759" sldId="461"/>
        </pc:sldMkLst>
        <pc:spChg chg="del">
          <ac:chgData name="Stephen Lindsay" userId="0e91705b-98b0-4214-8725-ae319bef34a0" providerId="ADAL" clId="{23EE6FDF-0E9B-4052-9889-C62EB7C0EAC3}" dt="2022-02-08T08:47:25.976" v="6957" actId="700"/>
          <ac:spMkLst>
            <pc:docMk/>
            <pc:sldMk cId="3136883759" sldId="461"/>
            <ac:spMk id="2" creationId="{1E5FC341-8561-4284-B5DB-9AE0E61F742B}"/>
          </ac:spMkLst>
        </pc:spChg>
        <pc:spChg chg="del">
          <ac:chgData name="Stephen Lindsay" userId="0e91705b-98b0-4214-8725-ae319bef34a0" providerId="ADAL" clId="{23EE6FDF-0E9B-4052-9889-C62EB7C0EAC3}" dt="2022-02-08T08:47:25.976" v="6957" actId="700"/>
          <ac:spMkLst>
            <pc:docMk/>
            <pc:sldMk cId="3136883759" sldId="461"/>
            <ac:spMk id="3" creationId="{09D2FA12-C3FD-48EB-8A2F-2EF37A4FDC90}"/>
          </ac:spMkLst>
        </pc:spChg>
        <pc:spChg chg="del">
          <ac:chgData name="Stephen Lindsay" userId="0e91705b-98b0-4214-8725-ae319bef34a0" providerId="ADAL" clId="{23EE6FDF-0E9B-4052-9889-C62EB7C0EAC3}" dt="2022-02-08T08:47:25.976" v="6957" actId="700"/>
          <ac:spMkLst>
            <pc:docMk/>
            <pc:sldMk cId="3136883759" sldId="461"/>
            <ac:spMk id="4" creationId="{D2FE3759-BB95-4590-963B-956954415FD8}"/>
          </ac:spMkLst>
        </pc:spChg>
        <pc:spChg chg="add mod">
          <ac:chgData name="Stephen Lindsay" userId="0e91705b-98b0-4214-8725-ae319bef34a0" providerId="ADAL" clId="{23EE6FDF-0E9B-4052-9889-C62EB7C0EAC3}" dt="2022-02-08T08:54:34.634" v="7040" actId="20577"/>
          <ac:spMkLst>
            <pc:docMk/>
            <pc:sldMk cId="3136883759" sldId="461"/>
            <ac:spMk id="7" creationId="{3F8F3484-95A8-437C-AC48-985DEDD5E9DD}"/>
          </ac:spMkLst>
        </pc:spChg>
        <pc:picChg chg="add mod">
          <ac:chgData name="Stephen Lindsay" userId="0e91705b-98b0-4214-8725-ae319bef34a0" providerId="ADAL" clId="{23EE6FDF-0E9B-4052-9889-C62EB7C0EAC3}" dt="2022-02-08T08:51:12.351" v="6991" actId="1076"/>
          <ac:picMkLst>
            <pc:docMk/>
            <pc:sldMk cId="3136883759" sldId="461"/>
            <ac:picMk id="1026" creationId="{2B20DE02-85ED-4585-AB49-3DC9BF6B9C00}"/>
          </ac:picMkLst>
        </pc:picChg>
        <pc:picChg chg="add mod">
          <ac:chgData name="Stephen Lindsay" userId="0e91705b-98b0-4214-8725-ae319bef34a0" providerId="ADAL" clId="{23EE6FDF-0E9B-4052-9889-C62EB7C0EAC3}" dt="2022-02-08T08:51:16.531" v="6992" actId="1076"/>
          <ac:picMkLst>
            <pc:docMk/>
            <pc:sldMk cId="3136883759" sldId="461"/>
            <ac:picMk id="1028" creationId="{C0232663-82EB-4BA0-B4E8-7380DA926C2F}"/>
          </ac:picMkLst>
        </pc:picChg>
      </pc:sldChg>
      <pc:sldChg chg="new del">
        <pc:chgData name="Stephen Lindsay" userId="0e91705b-98b0-4214-8725-ae319bef34a0" providerId="ADAL" clId="{23EE6FDF-0E9B-4052-9889-C62EB7C0EAC3}" dt="2022-02-08T08:51:23.700" v="6993" actId="47"/>
        <pc:sldMkLst>
          <pc:docMk/>
          <pc:sldMk cId="663874237" sldId="462"/>
        </pc:sldMkLst>
      </pc:sldChg>
      <pc:sldChg chg="addSp delSp modSp add mod ord">
        <pc:chgData name="Stephen Lindsay" userId="0e91705b-98b0-4214-8725-ae319bef34a0" providerId="ADAL" clId="{23EE6FDF-0E9B-4052-9889-C62EB7C0EAC3}" dt="2022-02-08T08:58:17.643" v="7413" actId="20577"/>
        <pc:sldMkLst>
          <pc:docMk/>
          <pc:sldMk cId="3497627532" sldId="462"/>
        </pc:sldMkLst>
        <pc:spChg chg="mod">
          <ac:chgData name="Stephen Lindsay" userId="0e91705b-98b0-4214-8725-ae319bef34a0" providerId="ADAL" clId="{23EE6FDF-0E9B-4052-9889-C62EB7C0EAC3}" dt="2022-02-08T08:58:17.643" v="7413" actId="20577"/>
          <ac:spMkLst>
            <pc:docMk/>
            <pc:sldMk cId="3497627532" sldId="462"/>
            <ac:spMk id="7" creationId="{3F8F3484-95A8-437C-AC48-985DEDD5E9DD}"/>
          </ac:spMkLst>
        </pc:spChg>
        <pc:picChg chg="add mod">
          <ac:chgData name="Stephen Lindsay" userId="0e91705b-98b0-4214-8725-ae319bef34a0" providerId="ADAL" clId="{23EE6FDF-0E9B-4052-9889-C62EB7C0EAC3}" dt="2022-02-08T08:53:56.772" v="7023" actId="1076"/>
          <ac:picMkLst>
            <pc:docMk/>
            <pc:sldMk cId="3497627532" sldId="462"/>
            <ac:picMk id="3" creationId="{95280C0A-DD0F-442B-A051-63DBA6C32D9B}"/>
          </ac:picMkLst>
        </pc:picChg>
        <pc:picChg chg="del">
          <ac:chgData name="Stephen Lindsay" userId="0e91705b-98b0-4214-8725-ae319bef34a0" providerId="ADAL" clId="{23EE6FDF-0E9B-4052-9889-C62EB7C0EAC3}" dt="2022-02-08T08:52:19.280" v="7013" actId="478"/>
          <ac:picMkLst>
            <pc:docMk/>
            <pc:sldMk cId="3497627532" sldId="462"/>
            <ac:picMk id="1026" creationId="{2B20DE02-85ED-4585-AB49-3DC9BF6B9C00}"/>
          </ac:picMkLst>
        </pc:picChg>
        <pc:picChg chg="del">
          <ac:chgData name="Stephen Lindsay" userId="0e91705b-98b0-4214-8725-ae319bef34a0" providerId="ADAL" clId="{23EE6FDF-0E9B-4052-9889-C62EB7C0EAC3}" dt="2022-02-08T08:52:18.621" v="7012" actId="478"/>
          <ac:picMkLst>
            <pc:docMk/>
            <pc:sldMk cId="3497627532" sldId="462"/>
            <ac:picMk id="1028" creationId="{C0232663-82EB-4BA0-B4E8-7380DA926C2F}"/>
          </ac:picMkLst>
        </pc:picChg>
        <pc:picChg chg="add del mod">
          <ac:chgData name="Stephen Lindsay" userId="0e91705b-98b0-4214-8725-ae319bef34a0" providerId="ADAL" clId="{23EE6FDF-0E9B-4052-9889-C62EB7C0EAC3}" dt="2022-02-08T08:53:00.926" v="7017" actId="478"/>
          <ac:picMkLst>
            <pc:docMk/>
            <pc:sldMk cId="3497627532" sldId="462"/>
            <ac:picMk id="2050" creationId="{16092D47-319B-4A20-8E9A-3CD7183A8595}"/>
          </ac:picMkLst>
        </pc:picChg>
      </pc:sldChg>
      <pc:sldChg chg="new del">
        <pc:chgData name="Stephen Lindsay" userId="0e91705b-98b0-4214-8725-ae319bef34a0" providerId="ADAL" clId="{23EE6FDF-0E9B-4052-9889-C62EB7C0EAC3}" dt="2022-02-08T08:50:46.749" v="6971" actId="47"/>
        <pc:sldMkLst>
          <pc:docMk/>
          <pc:sldMk cId="97122104" sldId="463"/>
        </pc:sldMkLst>
      </pc:sldChg>
      <pc:sldChg chg="modSp add mod">
        <pc:chgData name="Stephen Lindsay" userId="0e91705b-98b0-4214-8725-ae319bef34a0" providerId="ADAL" clId="{23EE6FDF-0E9B-4052-9889-C62EB7C0EAC3}" dt="2022-02-08T08:56:54.267" v="7405" actId="313"/>
        <pc:sldMkLst>
          <pc:docMk/>
          <pc:sldMk cId="3192971649" sldId="463"/>
        </pc:sldMkLst>
        <pc:spChg chg="mod">
          <ac:chgData name="Stephen Lindsay" userId="0e91705b-98b0-4214-8725-ae319bef34a0" providerId="ADAL" clId="{23EE6FDF-0E9B-4052-9889-C62EB7C0EAC3}" dt="2022-02-08T08:56:54.267" v="7405" actId="313"/>
          <ac:spMkLst>
            <pc:docMk/>
            <pc:sldMk cId="3192971649" sldId="463"/>
            <ac:spMk id="3" creationId="{B98E0BFF-B0BF-5048-809D-054CAFE22444}"/>
          </ac:spMkLst>
        </pc:spChg>
      </pc:sldChg>
      <pc:sldChg chg="addSp delSp modSp add mod">
        <pc:chgData name="Stephen Lindsay" userId="0e91705b-98b0-4214-8725-ae319bef34a0" providerId="ADAL" clId="{23EE6FDF-0E9B-4052-9889-C62EB7C0EAC3}" dt="2022-02-08T08:59:40.529" v="7426" actId="208"/>
        <pc:sldMkLst>
          <pc:docMk/>
          <pc:sldMk cId="2744091152" sldId="464"/>
        </pc:sldMkLst>
        <pc:spChg chg="add mod">
          <ac:chgData name="Stephen Lindsay" userId="0e91705b-98b0-4214-8725-ae319bef34a0" providerId="ADAL" clId="{23EE6FDF-0E9B-4052-9889-C62EB7C0EAC3}" dt="2022-02-08T08:59:40.529" v="7426" actId="208"/>
          <ac:spMkLst>
            <pc:docMk/>
            <pc:sldMk cId="2744091152" sldId="464"/>
            <ac:spMk id="5" creationId="{B8710E25-90DC-4176-9742-5F31E4C6BD3D}"/>
          </ac:spMkLst>
        </pc:spChg>
        <pc:picChg chg="del">
          <ac:chgData name="Stephen Lindsay" userId="0e91705b-98b0-4214-8725-ae319bef34a0" providerId="ADAL" clId="{23EE6FDF-0E9B-4052-9889-C62EB7C0EAC3}" dt="2022-02-08T08:59:18.214" v="7422" actId="478"/>
          <ac:picMkLst>
            <pc:docMk/>
            <pc:sldMk cId="2744091152" sldId="464"/>
            <ac:picMk id="3" creationId="{95280C0A-DD0F-442B-A051-63DBA6C32D9B}"/>
          </ac:picMkLst>
        </pc:picChg>
        <pc:picChg chg="add">
          <ac:chgData name="Stephen Lindsay" userId="0e91705b-98b0-4214-8725-ae319bef34a0" providerId="ADAL" clId="{23EE6FDF-0E9B-4052-9889-C62EB7C0EAC3}" dt="2022-02-08T08:59:19.220" v="7423" actId="22"/>
          <ac:picMkLst>
            <pc:docMk/>
            <pc:sldMk cId="2744091152" sldId="464"/>
            <ac:picMk id="4" creationId="{EC1B47EE-CC63-42FA-B42F-335B2CE6823B}"/>
          </ac:picMkLst>
        </pc:picChg>
      </pc:sldChg>
      <pc:sldChg chg="delSp new del mod modClrScheme chgLayout">
        <pc:chgData name="Stephen Lindsay" userId="0e91705b-98b0-4214-8725-ae319bef34a0" providerId="ADAL" clId="{23EE6FDF-0E9B-4052-9889-C62EB7C0EAC3}" dt="2022-02-08T08:58:23.487" v="7414" actId="47"/>
        <pc:sldMkLst>
          <pc:docMk/>
          <pc:sldMk cId="2865640404" sldId="464"/>
        </pc:sldMkLst>
        <pc:spChg chg="del">
          <ac:chgData name="Stephen Lindsay" userId="0e91705b-98b0-4214-8725-ae319bef34a0" providerId="ADAL" clId="{23EE6FDF-0E9B-4052-9889-C62EB7C0EAC3}" dt="2022-02-08T08:58:06.438" v="7412" actId="700"/>
          <ac:spMkLst>
            <pc:docMk/>
            <pc:sldMk cId="2865640404" sldId="464"/>
            <ac:spMk id="2" creationId="{5B1A33E8-DF11-40A5-B13B-34F50B376356}"/>
          </ac:spMkLst>
        </pc:spChg>
        <pc:spChg chg="del">
          <ac:chgData name="Stephen Lindsay" userId="0e91705b-98b0-4214-8725-ae319bef34a0" providerId="ADAL" clId="{23EE6FDF-0E9B-4052-9889-C62EB7C0EAC3}" dt="2022-02-08T08:58:06.438" v="7412" actId="700"/>
          <ac:spMkLst>
            <pc:docMk/>
            <pc:sldMk cId="2865640404" sldId="464"/>
            <ac:spMk id="3" creationId="{85EECD35-4BA8-4043-9F2B-E1650D269B6B}"/>
          </ac:spMkLst>
        </pc:spChg>
        <pc:spChg chg="del">
          <ac:chgData name="Stephen Lindsay" userId="0e91705b-98b0-4214-8725-ae319bef34a0" providerId="ADAL" clId="{23EE6FDF-0E9B-4052-9889-C62EB7C0EAC3}" dt="2022-02-08T08:58:06.438" v="7412" actId="700"/>
          <ac:spMkLst>
            <pc:docMk/>
            <pc:sldMk cId="2865640404" sldId="464"/>
            <ac:spMk id="4" creationId="{95105A7B-5D39-46F1-B794-67F64AE11D5D}"/>
          </ac:spMkLst>
        </pc:spChg>
      </pc:sldChg>
      <pc:sldChg chg="addSp delSp modSp add mod ord">
        <pc:chgData name="Stephen Lindsay" userId="0e91705b-98b0-4214-8725-ae319bef34a0" providerId="ADAL" clId="{23EE6FDF-0E9B-4052-9889-C62EB7C0EAC3}" dt="2022-02-08T08:59:01.083" v="7421"/>
        <pc:sldMkLst>
          <pc:docMk/>
          <pc:sldMk cId="3851140399" sldId="465"/>
        </pc:sldMkLst>
        <pc:picChg chg="del">
          <ac:chgData name="Stephen Lindsay" userId="0e91705b-98b0-4214-8725-ae319bef34a0" providerId="ADAL" clId="{23EE6FDF-0E9B-4052-9889-C62EB7C0EAC3}" dt="2022-02-08T08:58:29.285" v="7417" actId="478"/>
          <ac:picMkLst>
            <pc:docMk/>
            <pc:sldMk cId="3851140399" sldId="465"/>
            <ac:picMk id="3" creationId="{95280C0A-DD0F-442B-A051-63DBA6C32D9B}"/>
          </ac:picMkLst>
        </pc:picChg>
        <pc:picChg chg="add mod">
          <ac:chgData name="Stephen Lindsay" userId="0e91705b-98b0-4214-8725-ae319bef34a0" providerId="ADAL" clId="{23EE6FDF-0E9B-4052-9889-C62EB7C0EAC3}" dt="2022-02-08T08:58:51.823" v="7419" actId="14100"/>
          <ac:picMkLst>
            <pc:docMk/>
            <pc:sldMk cId="3851140399" sldId="465"/>
            <ac:picMk id="4" creationId="{378B66E6-4EAE-4B7D-8335-95C34E2AF9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433B5-D728-E146-B948-C37A5EC05FB8}" type="datetimeFigureOut">
              <a:rPr lang="en-US" smtClean="0"/>
              <a:t>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02F00-C535-204F-B4B5-528FB2DC4FE2}" type="slidenum">
              <a:rPr lang="en-US" smtClean="0"/>
              <a:t>‹#›</a:t>
            </a:fld>
            <a:endParaRPr lang="en-US" dirty="0"/>
          </a:p>
        </p:txBody>
      </p:sp>
    </p:spTree>
    <p:extLst>
      <p:ext uri="{BB962C8B-B14F-4D97-AF65-F5344CB8AC3E}">
        <p14:creationId xmlns:p14="http://schemas.microsoft.com/office/powerpoint/2010/main" val="94456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a:t>
            </a:fld>
            <a:endParaRPr lang="en-US" dirty="0"/>
          </a:p>
        </p:txBody>
      </p:sp>
    </p:spTree>
    <p:extLst>
      <p:ext uri="{BB962C8B-B14F-4D97-AF65-F5344CB8AC3E}">
        <p14:creationId xmlns:p14="http://schemas.microsoft.com/office/powerpoint/2010/main" val="378794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a:t>
            </a:fld>
            <a:endParaRPr lang="en-US" dirty="0"/>
          </a:p>
        </p:txBody>
      </p:sp>
    </p:spTree>
    <p:extLst>
      <p:ext uri="{BB962C8B-B14F-4D97-AF65-F5344CB8AC3E}">
        <p14:creationId xmlns:p14="http://schemas.microsoft.com/office/powerpoint/2010/main" val="176942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3</a:t>
            </a:fld>
            <a:endParaRPr lang="en-US" dirty="0"/>
          </a:p>
        </p:txBody>
      </p:sp>
    </p:spTree>
    <p:extLst>
      <p:ext uri="{BB962C8B-B14F-4D97-AF65-F5344CB8AC3E}">
        <p14:creationId xmlns:p14="http://schemas.microsoft.com/office/powerpoint/2010/main" val="211461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Supercalsses</a:t>
            </a:r>
            <a:r>
              <a:rPr lang="en-GB" dirty="0"/>
              <a:t> and subclasses in the inheritance relationship</a:t>
            </a:r>
          </a:p>
        </p:txBody>
      </p:sp>
      <p:sp>
        <p:nvSpPr>
          <p:cNvPr id="4" name="Slide Number Placeholder 3"/>
          <p:cNvSpPr>
            <a:spLocks noGrp="1"/>
          </p:cNvSpPr>
          <p:nvPr>
            <p:ph type="sldNum" sz="quarter" idx="5"/>
          </p:nvPr>
        </p:nvSpPr>
        <p:spPr/>
        <p:txBody>
          <a:bodyPr/>
          <a:lstStyle/>
          <a:p>
            <a:fld id="{34A02F00-C535-204F-B4B5-528FB2DC4FE2}" type="slidenum">
              <a:rPr lang="en-US" smtClean="0"/>
              <a:t>4</a:t>
            </a:fld>
            <a:endParaRPr lang="en-US" dirty="0"/>
          </a:p>
        </p:txBody>
      </p:sp>
    </p:spTree>
    <p:extLst>
      <p:ext uri="{BB962C8B-B14F-4D97-AF65-F5344CB8AC3E}">
        <p14:creationId xmlns:p14="http://schemas.microsoft.com/office/powerpoint/2010/main" val="368386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Solution and problem</a:t>
            </a:r>
          </a:p>
        </p:txBody>
      </p:sp>
      <p:sp>
        <p:nvSpPr>
          <p:cNvPr id="4" name="Slide Number Placeholder 3"/>
          <p:cNvSpPr>
            <a:spLocks noGrp="1"/>
          </p:cNvSpPr>
          <p:nvPr>
            <p:ph type="sldNum" sz="quarter" idx="5"/>
          </p:nvPr>
        </p:nvSpPr>
        <p:spPr/>
        <p:txBody>
          <a:bodyPr/>
          <a:lstStyle/>
          <a:p>
            <a:fld id="{34A02F00-C535-204F-B4B5-528FB2DC4FE2}" type="slidenum">
              <a:rPr lang="en-US" smtClean="0"/>
              <a:t>6</a:t>
            </a:fld>
            <a:endParaRPr lang="en-US" dirty="0"/>
          </a:p>
        </p:txBody>
      </p:sp>
    </p:spTree>
    <p:extLst>
      <p:ext uri="{BB962C8B-B14F-4D97-AF65-F5344CB8AC3E}">
        <p14:creationId xmlns:p14="http://schemas.microsoft.com/office/powerpoint/2010/main" val="252948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13</a:t>
            </a:fld>
            <a:endParaRPr lang="en-US" dirty="0"/>
          </a:p>
        </p:txBody>
      </p:sp>
    </p:spTree>
    <p:extLst>
      <p:ext uri="{BB962C8B-B14F-4D97-AF65-F5344CB8AC3E}">
        <p14:creationId xmlns:p14="http://schemas.microsoft.com/office/powerpoint/2010/main" val="51949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26</a:t>
            </a:fld>
            <a:endParaRPr lang="en-US" dirty="0"/>
          </a:p>
        </p:txBody>
      </p:sp>
    </p:spTree>
    <p:extLst>
      <p:ext uri="{BB962C8B-B14F-4D97-AF65-F5344CB8AC3E}">
        <p14:creationId xmlns:p14="http://schemas.microsoft.com/office/powerpoint/2010/main" val="504793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27</a:t>
            </a:fld>
            <a:endParaRPr lang="en-US" dirty="0"/>
          </a:p>
        </p:txBody>
      </p:sp>
    </p:spTree>
    <p:extLst>
      <p:ext uri="{BB962C8B-B14F-4D97-AF65-F5344CB8AC3E}">
        <p14:creationId xmlns:p14="http://schemas.microsoft.com/office/powerpoint/2010/main" val="183960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29</a:t>
            </a:fld>
            <a:endParaRPr lang="en-US" dirty="0"/>
          </a:p>
        </p:txBody>
      </p:sp>
    </p:spTree>
    <p:extLst>
      <p:ext uri="{BB962C8B-B14F-4D97-AF65-F5344CB8AC3E}">
        <p14:creationId xmlns:p14="http://schemas.microsoft.com/office/powerpoint/2010/main" val="2818877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The South Front of the University">
            <a:extLst>
              <a:ext uri="{FF2B5EF4-FFF2-40B4-BE49-F238E27FC236}">
                <a16:creationId xmlns:a16="http://schemas.microsoft.com/office/drawing/2014/main" id="{286C1068-B4F0-4303-A833-EEF73E35007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2" name="Rectangle 1">
            <a:extLst>
              <a:ext uri="{FF2B5EF4-FFF2-40B4-BE49-F238E27FC236}">
                <a16:creationId xmlns:a16="http://schemas.microsoft.com/office/drawing/2014/main" id="{C636DF40-8D94-4DBE-A059-C9547722A03A}"/>
              </a:ext>
            </a:extLst>
          </p:cNvPr>
          <p:cNvSpPr/>
          <p:nvPr userDrawn="1"/>
        </p:nvSpPr>
        <p:spPr bwMode="auto">
          <a:xfrm>
            <a:off x="-1" y="970578"/>
            <a:ext cx="10974309" cy="4924035"/>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 name="Content Placeholder 2"/>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7" name="Rectangle 6">
            <a:extLst>
              <a:ext uri="{FF2B5EF4-FFF2-40B4-BE49-F238E27FC236}">
                <a16:creationId xmlns:a16="http://schemas.microsoft.com/office/drawing/2014/main" id="{585E7994-B23F-425C-853E-A7A39603EC37}"/>
              </a:ext>
            </a:extLst>
          </p:cNvPr>
          <p:cNvSpPr/>
          <p:nvPr userDrawn="1"/>
        </p:nvSpPr>
        <p:spPr bwMode="auto">
          <a:xfrm>
            <a:off x="2186151" y="-278436"/>
            <a:ext cx="8788158" cy="1249014"/>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4" name="Title 1"/>
          <p:cNvSpPr>
            <a:spLocks noGrp="1"/>
          </p:cNvSpPr>
          <p:nvPr>
            <p:ph type="title" hasCustomPrompt="1"/>
          </p:nvPr>
        </p:nvSpPr>
        <p:spPr>
          <a:xfrm>
            <a:off x="2473664" y="180896"/>
            <a:ext cx="3744417" cy="504055"/>
          </a:xfrm>
          <a:prstGeom prst="rect">
            <a:avLst/>
          </a:prstGeom>
        </p:spPr>
        <p:txBody>
          <a:bodyPr>
            <a:normAutofit/>
          </a:bodyPr>
          <a:lstStyle>
            <a:lvl1pPr>
              <a:defRPr sz="3200">
                <a:solidFill>
                  <a:srgbClr val="00213B"/>
                </a:solidFill>
                <a:latin typeface="Arial" charset="0"/>
                <a:ea typeface="Arial" charset="0"/>
                <a:cs typeface="Arial" charset="0"/>
              </a:defRPr>
            </a:lvl1pPr>
          </a:lstStyle>
          <a:p>
            <a:r>
              <a:rPr lang="en-US" sz="2400" dirty="0"/>
              <a:t>Title: Font size 32</a:t>
            </a:r>
          </a:p>
        </p:txBody>
      </p:sp>
    </p:spTree>
    <p:extLst>
      <p:ext uri="{BB962C8B-B14F-4D97-AF65-F5344CB8AC3E}">
        <p14:creationId xmlns:p14="http://schemas.microsoft.com/office/powerpoint/2010/main" val="26634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The South Front of the University">
            <a:extLst>
              <a:ext uri="{FF2B5EF4-FFF2-40B4-BE49-F238E27FC236}">
                <a16:creationId xmlns:a16="http://schemas.microsoft.com/office/drawing/2014/main" id="{1DF6FC90-00C1-4CB0-A001-B35ADC00539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5" name="Title 1">
            <a:extLst>
              <a:ext uri="{FF2B5EF4-FFF2-40B4-BE49-F238E27FC236}">
                <a16:creationId xmlns:a16="http://schemas.microsoft.com/office/drawing/2014/main" id="{1B9978F3-40AA-B047-B077-E6C1CE004DED}"/>
              </a:ext>
            </a:extLst>
          </p:cNvPr>
          <p:cNvSpPr>
            <a:spLocks noGrp="1"/>
          </p:cNvSpPr>
          <p:nvPr>
            <p:ph type="ctrTitle"/>
          </p:nvPr>
        </p:nvSpPr>
        <p:spPr>
          <a:xfrm>
            <a:off x="517814" y="1243445"/>
            <a:ext cx="4972050" cy="592282"/>
          </a:xfrm>
        </p:spPr>
        <p:txBody>
          <a:bodyPr/>
          <a:lstStyle>
            <a:lvl1pPr algn="l">
              <a:defRPr/>
            </a:lvl1pPr>
          </a:lstStyle>
          <a:p>
            <a:endParaRPr lang="en-GB" dirty="0"/>
          </a:p>
        </p:txBody>
      </p:sp>
      <p:sp>
        <p:nvSpPr>
          <p:cNvPr id="9" name="Subtitle 2">
            <a:extLst>
              <a:ext uri="{FF2B5EF4-FFF2-40B4-BE49-F238E27FC236}">
                <a16:creationId xmlns:a16="http://schemas.microsoft.com/office/drawing/2014/main" id="{157762F7-94EF-0744-BA0E-BF26083BC292}"/>
              </a:ext>
            </a:extLst>
          </p:cNvPr>
          <p:cNvSpPr>
            <a:spLocks noGrp="1"/>
          </p:cNvSpPr>
          <p:nvPr>
            <p:ph type="subTitle" idx="4294967295"/>
          </p:nvPr>
        </p:nvSpPr>
        <p:spPr>
          <a:xfrm>
            <a:off x="517923" y="2262188"/>
            <a:ext cx="4260056" cy="466725"/>
          </a:xfrm>
        </p:spPr>
        <p:txBody>
          <a:bodyPr/>
          <a:lstStyle/>
          <a:p>
            <a:endParaRPr lang="en-GB" dirty="0"/>
          </a:p>
        </p:txBody>
      </p:sp>
      <p:sp>
        <p:nvSpPr>
          <p:cNvPr id="8" name="Content Placeholder 2">
            <a:extLst>
              <a:ext uri="{FF2B5EF4-FFF2-40B4-BE49-F238E27FC236}">
                <a16:creationId xmlns:a16="http://schemas.microsoft.com/office/drawing/2014/main" id="{07FF0C31-CF1B-4F77-A6F6-BE8FB5A7FD5D}"/>
              </a:ext>
            </a:extLst>
          </p:cNvPr>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12" name="Title 1">
            <a:extLst>
              <a:ext uri="{FF2B5EF4-FFF2-40B4-BE49-F238E27FC236}">
                <a16:creationId xmlns:a16="http://schemas.microsoft.com/office/drawing/2014/main" id="{E523DAA4-EBC7-44C3-8FA8-DDBC7810F0C3}"/>
              </a:ext>
            </a:extLst>
          </p:cNvPr>
          <p:cNvSpPr txBox="1">
            <a:spLocks/>
          </p:cNvSpPr>
          <p:nvPr userDrawn="1"/>
        </p:nvSpPr>
        <p:spPr>
          <a:xfrm>
            <a:off x="2473664" y="180896"/>
            <a:ext cx="3744417" cy="504055"/>
          </a:xfrm>
          <a:prstGeom prst="rect">
            <a:avLst/>
          </a:prstGeom>
        </p:spPr>
        <p:txBody>
          <a:bodyPr vert="horz" lIns="91440" tIns="45720" rIns="91440" bIns="45720" rtlCol="0" anchor="ctr">
            <a:normAutofit/>
          </a:bodyPr>
          <a:lstStyle>
            <a:lvl1pPr algn="l" rtl="0" eaLnBrk="1" fontAlgn="base" hangingPunct="1">
              <a:lnSpc>
                <a:spcPct val="90000"/>
              </a:lnSpc>
              <a:spcBef>
                <a:spcPct val="0"/>
              </a:spcBef>
              <a:spcAft>
                <a:spcPct val="0"/>
              </a:spcAft>
              <a:defRPr sz="2800" b="1" spc="-10">
                <a:solidFill>
                  <a:schemeClr val="bg1"/>
                </a:solidFill>
                <a:latin typeface="Arial" charset="0"/>
                <a:ea typeface="Arial" charset="0"/>
                <a:cs typeface="Arial" charset="0"/>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a:lstStyle>
          <a:p>
            <a:r>
              <a:rPr lang="en-US" sz="2400" kern="0" dirty="0">
                <a:solidFill>
                  <a:srgbClr val="032952"/>
                </a:solidFill>
              </a:rPr>
              <a:t>Title: Font size 24</a:t>
            </a:r>
          </a:p>
        </p:txBody>
      </p:sp>
    </p:spTree>
    <p:extLst>
      <p:ext uri="{BB962C8B-B14F-4D97-AF65-F5344CB8AC3E}">
        <p14:creationId xmlns:p14="http://schemas.microsoft.com/office/powerpoint/2010/main" val="939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rgbClr val="969696"/>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rgbClr val="969696"/>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rgbClr val="969696"/>
                                      </p:to>
                                    </p:animClr>
                                  </p:sub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 lvl="2">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Lst>
      </p:bldP>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The South Front of the University">
            <a:extLst>
              <a:ext uri="{FF2B5EF4-FFF2-40B4-BE49-F238E27FC236}">
                <a16:creationId xmlns:a16="http://schemas.microsoft.com/office/drawing/2014/main" id="{286C1068-B4F0-4303-A833-EEF73E35007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2" name="Rectangle 1">
            <a:extLst>
              <a:ext uri="{FF2B5EF4-FFF2-40B4-BE49-F238E27FC236}">
                <a16:creationId xmlns:a16="http://schemas.microsoft.com/office/drawing/2014/main" id="{C636DF40-8D94-4DBE-A059-C9547722A03A}"/>
              </a:ext>
            </a:extLst>
          </p:cNvPr>
          <p:cNvSpPr/>
          <p:nvPr userDrawn="1"/>
        </p:nvSpPr>
        <p:spPr bwMode="auto">
          <a:xfrm>
            <a:off x="-1" y="-376988"/>
            <a:ext cx="10974309" cy="6271602"/>
          </a:xfrm>
          <a:prstGeom prst="rect">
            <a:avLst/>
          </a:prstGeom>
          <a:solidFill>
            <a:schemeClr val="bg1">
              <a:alpha val="8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8391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30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772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C50"/>
        </a:solidFill>
        <a:effectLst/>
      </p:bgPr>
    </p:bg>
    <p:spTree>
      <p:nvGrpSpPr>
        <p:cNvPr id="1" name=""/>
        <p:cNvGrpSpPr/>
        <p:nvPr/>
      </p:nvGrpSpPr>
      <p:grpSpPr>
        <a:xfrm>
          <a:off x="0" y="0"/>
          <a:ext cx="0" cy="0"/>
          <a:chOff x="0" y="0"/>
          <a:chExt cx="0" cy="0"/>
        </a:xfrm>
      </p:grpSpPr>
      <p:sp>
        <p:nvSpPr>
          <p:cNvPr id="3" name="Title Placeholder 2">
            <a:extLst>
              <a:ext uri="{FF2B5EF4-FFF2-40B4-BE49-F238E27FC236}">
                <a16:creationId xmlns:a16="http://schemas.microsoft.com/office/drawing/2014/main" id="{AB1E1083-3ECC-4E96-B3E0-1CF227125DCA}"/>
              </a:ext>
            </a:extLst>
          </p:cNvPr>
          <p:cNvSpPr>
            <a:spLocks noGrp="1"/>
          </p:cNvSpPr>
          <p:nvPr>
            <p:ph type="title"/>
          </p:nvPr>
        </p:nvSpPr>
        <p:spPr>
          <a:xfrm>
            <a:off x="1923392" y="274638"/>
            <a:ext cx="6591957" cy="993775"/>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6" name="Footer Placeholder 5">
            <a:extLst>
              <a:ext uri="{FF2B5EF4-FFF2-40B4-BE49-F238E27FC236}">
                <a16:creationId xmlns:a16="http://schemas.microsoft.com/office/drawing/2014/main" id="{241E940D-8FD3-490B-9177-74E6D232FF7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Slide Number Placeholder 6">
            <a:extLst>
              <a:ext uri="{FF2B5EF4-FFF2-40B4-BE49-F238E27FC236}">
                <a16:creationId xmlns:a16="http://schemas.microsoft.com/office/drawing/2014/main" id="{7A2DE537-9566-40E5-80B7-56ABADC0A437}"/>
              </a:ext>
            </a:extLst>
          </p:cNvPr>
          <p:cNvSpPr>
            <a:spLocks noGrp="1"/>
          </p:cNvSpPr>
          <p:nvPr>
            <p:ph type="sldNum" sz="quarter" idx="4"/>
          </p:nvPr>
        </p:nvSpPr>
        <p:spPr>
          <a:xfrm>
            <a:off x="514350" y="4632024"/>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E5D1233-5239-4928-95DA-D4D132976EA3}"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9" r:id="rId3"/>
    <p:sldLayoutId id="2147483867" r:id="rId4"/>
    <p:sldLayoutId id="2147483868" r:id="rId5"/>
  </p:sldLayoutIdLst>
  <p:hf hdr="0" ftr="0" dt="0"/>
  <p:txStyles>
    <p:titleStyle>
      <a:lvl1pPr algn="l" rtl="0" eaLnBrk="1" fontAlgn="base" hangingPunct="1">
        <a:lnSpc>
          <a:spcPct val="90000"/>
        </a:lnSpc>
        <a:spcBef>
          <a:spcPct val="0"/>
        </a:spcBef>
        <a:spcAft>
          <a:spcPct val="0"/>
        </a:spcAft>
        <a:defRPr sz="2800" b="1" spc="-10">
          <a:solidFill>
            <a:schemeClr val="bg1"/>
          </a:solidFill>
          <a:latin typeface="Times New Roman"/>
          <a:ea typeface="ヒラギノ角ゴ Pro W3" charset="0"/>
          <a:cs typeface="Times New Roman"/>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defRPr sz="1600">
          <a:solidFill>
            <a:srgbClr val="4F5961"/>
          </a:solidFill>
          <a:latin typeface="+mn-lt"/>
          <a:ea typeface="ヒラギノ角ゴ Pro W3" charset="0"/>
          <a:cs typeface="ヒラギノ角ゴ Pro W3" charset="0"/>
        </a:defRPr>
      </a:lvl1pPr>
      <a:lvl2pPr marL="457200" algn="l" rtl="0" eaLnBrk="1" fontAlgn="base" hangingPunct="1">
        <a:spcBef>
          <a:spcPct val="20000"/>
        </a:spcBef>
        <a:spcAft>
          <a:spcPct val="0"/>
        </a:spcAft>
        <a:defRPr sz="1200">
          <a:solidFill>
            <a:srgbClr val="00213B"/>
          </a:solidFill>
          <a:latin typeface="+mn-lt"/>
          <a:ea typeface="ヒラギノ角ゴ Pro W3" charset="0"/>
          <a:cs typeface="ＭＳ Ｐゴシック" charset="0"/>
        </a:defRPr>
      </a:lvl2pPr>
      <a:lvl3pPr marL="914400" algn="l" rtl="0" eaLnBrk="1" fontAlgn="base" hangingPunct="1">
        <a:spcBef>
          <a:spcPct val="20000"/>
        </a:spcBef>
        <a:spcAft>
          <a:spcPct val="0"/>
        </a:spcAft>
        <a:defRPr sz="1200" b="1">
          <a:solidFill>
            <a:srgbClr val="00213B"/>
          </a:solidFill>
          <a:latin typeface="+mn-lt"/>
          <a:ea typeface="ＭＳ Ｐゴシック" charset="0"/>
          <a:cs typeface="ＭＳ Ｐゴシック" charset="0"/>
        </a:defRPr>
      </a:lvl3pPr>
      <a:lvl4pPr marL="13716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4pPr>
      <a:lvl5pPr marL="18288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5pPr>
      <a:lvl6pPr marL="2514600" indent="-228600" algn="l" rtl="0" eaLnBrk="1" fontAlgn="base" hangingPunct="1">
        <a:spcBef>
          <a:spcPct val="20000"/>
        </a:spcBef>
        <a:spcAft>
          <a:spcPct val="0"/>
        </a:spcAft>
        <a:buChar char="»"/>
        <a:defRPr sz="1600">
          <a:solidFill>
            <a:srgbClr val="00213B"/>
          </a:solidFill>
          <a:latin typeface="+mn-lt"/>
          <a:ea typeface="+mn-ea"/>
        </a:defRPr>
      </a:lvl6pPr>
      <a:lvl7pPr marL="2971800" indent="-228600" algn="l" rtl="0" eaLnBrk="1" fontAlgn="base" hangingPunct="1">
        <a:spcBef>
          <a:spcPct val="20000"/>
        </a:spcBef>
        <a:spcAft>
          <a:spcPct val="0"/>
        </a:spcAft>
        <a:buChar char="»"/>
        <a:defRPr sz="1600">
          <a:solidFill>
            <a:srgbClr val="00213B"/>
          </a:solidFill>
          <a:latin typeface="+mn-lt"/>
          <a:ea typeface="+mn-ea"/>
        </a:defRPr>
      </a:lvl7pPr>
      <a:lvl8pPr marL="3429000" indent="-228600" algn="l" rtl="0" eaLnBrk="1" fontAlgn="base" hangingPunct="1">
        <a:spcBef>
          <a:spcPct val="20000"/>
        </a:spcBef>
        <a:spcAft>
          <a:spcPct val="0"/>
        </a:spcAft>
        <a:buChar char="»"/>
        <a:defRPr sz="1600">
          <a:solidFill>
            <a:srgbClr val="00213B"/>
          </a:solidFill>
          <a:latin typeface="+mn-lt"/>
          <a:ea typeface="+mn-ea"/>
        </a:defRPr>
      </a:lvl8pPr>
      <a:lvl9pPr marL="3886200" indent="-228600" algn="l" rtl="0" eaLnBrk="1" fontAlgn="base" hangingPunct="1">
        <a:spcBef>
          <a:spcPct val="20000"/>
        </a:spcBef>
        <a:spcAft>
          <a:spcPct val="0"/>
        </a:spcAft>
        <a:buChar char="»"/>
        <a:defRPr sz="1600">
          <a:solidFill>
            <a:srgbClr val="00213B"/>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Gilbert Scott Building">
            <a:extLst>
              <a:ext uri="{FF2B5EF4-FFF2-40B4-BE49-F238E27FC236}">
                <a16:creationId xmlns:a16="http://schemas.microsoft.com/office/drawing/2014/main" id="{C7A79E24-E3AE-E14E-A68E-EF73A238A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517814" y="1243445"/>
            <a:ext cx="6312754" cy="592282"/>
          </a:xfrm>
        </p:spPr>
        <p:txBody>
          <a:bodyPr>
            <a:normAutofit fontScale="90000"/>
          </a:bodyPr>
          <a:lstStyle/>
          <a:p>
            <a:r>
              <a:rPr lang="en-GB" dirty="0">
                <a:solidFill>
                  <a:schemeClr val="tx1"/>
                </a:solidFill>
                <a:latin typeface="Arial" panose="020B0604020202020204" pitchFamily="34" charset="0"/>
                <a:cs typeface="Arial" panose="020B0604020202020204" pitchFamily="34" charset="0"/>
              </a:rPr>
              <a:t>Object Orientated Software Engineering</a:t>
            </a:r>
          </a:p>
        </p:txBody>
      </p:sp>
      <p:sp>
        <p:nvSpPr>
          <p:cNvPr id="3" name="Subtitle 2"/>
          <p:cNvSpPr>
            <a:spLocks noGrp="1"/>
          </p:cNvSpPr>
          <p:nvPr>
            <p:ph type="subTitle" idx="4294967295"/>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5.2 Design Patterns and the Strategy Pattern</a:t>
            </a:r>
          </a:p>
          <a:p>
            <a:r>
              <a:rPr lang="en-GB" dirty="0">
                <a:solidFill>
                  <a:schemeClr val="tx1"/>
                </a:solidFill>
              </a:rPr>
              <a:t>By Stephen Lindsay</a:t>
            </a:r>
          </a:p>
        </p:txBody>
      </p:sp>
    </p:spTree>
    <p:extLst>
      <p:ext uri="{BB962C8B-B14F-4D97-AF65-F5344CB8AC3E}">
        <p14:creationId xmlns:p14="http://schemas.microsoft.com/office/powerpoint/2010/main" val="424417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270464" y="193596"/>
            <a:ext cx="6403636" cy="504055"/>
          </a:xfrm>
        </p:spPr>
        <p:txBody>
          <a:bodyPr>
            <a:normAutofit fontScale="90000"/>
          </a:bodyPr>
          <a:lstStyle/>
          <a:p>
            <a:r>
              <a:rPr lang="en-GB" dirty="0"/>
              <a:t>What is the fundamental problem?</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a:bodyPr>
          <a:lstStyle/>
          <a:p>
            <a:pPr marL="0" indent="0">
              <a:buNone/>
            </a:pPr>
            <a:r>
              <a:rPr lang="en-GB" dirty="0"/>
              <a:t>The fundamental issue here is the variation we need to manage in the code – every time we change something we break something</a:t>
            </a:r>
          </a:p>
          <a:p>
            <a:pPr marL="0" indent="0">
              <a:buNone/>
            </a:pPr>
            <a:endParaRPr lang="en-GB" dirty="0"/>
          </a:p>
          <a:p>
            <a:pPr marL="0" indent="0">
              <a:buNone/>
            </a:pPr>
            <a:r>
              <a:rPr lang="en-GB" b="1" i="1" dirty="0"/>
              <a:t>Design Principle: </a:t>
            </a:r>
            <a:r>
              <a:rPr lang="en-GB" i="1" dirty="0"/>
              <a:t>Identify the aspects of your application that vary and separate them from what stays the same</a:t>
            </a:r>
          </a:p>
          <a:p>
            <a:pPr marL="0" indent="0">
              <a:buNone/>
            </a:pPr>
            <a:endParaRPr lang="en-GB" dirty="0"/>
          </a:p>
          <a:p>
            <a:pPr marL="0" indent="0">
              <a:buNone/>
            </a:pPr>
            <a:r>
              <a:rPr lang="en-GB" dirty="0"/>
              <a:t>This principle will hold true for many different design patterns as we explore them</a:t>
            </a:r>
          </a:p>
        </p:txBody>
      </p:sp>
    </p:spTree>
    <p:extLst>
      <p:ext uri="{BB962C8B-B14F-4D97-AF65-F5344CB8AC3E}">
        <p14:creationId xmlns:p14="http://schemas.microsoft.com/office/powerpoint/2010/main" val="304571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a:bodyPr>
          <a:lstStyle/>
          <a:p>
            <a:pPr marL="0" indent="0" algn="ctr">
              <a:buNone/>
            </a:pPr>
            <a:endParaRPr lang="en-GB" i="1" dirty="0"/>
          </a:p>
          <a:p>
            <a:pPr marL="0" indent="0" algn="ctr">
              <a:buNone/>
            </a:pPr>
            <a:endParaRPr lang="en-GB" sz="2800" i="1" dirty="0"/>
          </a:p>
          <a:p>
            <a:pPr marL="0" indent="0" algn="ctr">
              <a:buNone/>
            </a:pPr>
            <a:r>
              <a:rPr lang="en-GB" sz="2800" i="1" dirty="0"/>
              <a:t>What varies in this problem? </a:t>
            </a:r>
          </a:p>
          <a:p>
            <a:pPr marL="0" indent="0" algn="ctr">
              <a:buNone/>
            </a:pPr>
            <a:endParaRPr lang="en-GB" sz="2800" i="1" dirty="0"/>
          </a:p>
          <a:p>
            <a:pPr marL="0" indent="0" algn="ctr">
              <a:buNone/>
            </a:pPr>
            <a:r>
              <a:rPr lang="en-GB" sz="2800" i="1" dirty="0"/>
              <a:t>What needs to be able to change?</a:t>
            </a:r>
          </a:p>
        </p:txBody>
      </p:sp>
      <p:sp>
        <p:nvSpPr>
          <p:cNvPr id="3" name="Title 2">
            <a:extLst>
              <a:ext uri="{FF2B5EF4-FFF2-40B4-BE49-F238E27FC236}">
                <a16:creationId xmlns:a16="http://schemas.microsoft.com/office/drawing/2014/main" id="{1B37CD67-C169-4239-9E7E-8C3984E701AF}"/>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2899623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EA6141-138B-4BAD-A2CF-2FD8C24AD465}"/>
              </a:ext>
            </a:extLst>
          </p:cNvPr>
          <p:cNvSpPr/>
          <p:nvPr/>
        </p:nvSpPr>
        <p:spPr bwMode="auto">
          <a:xfrm>
            <a:off x="6686550" y="2724150"/>
            <a:ext cx="350044" cy="10286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Oval 9">
            <a:extLst>
              <a:ext uri="{FF2B5EF4-FFF2-40B4-BE49-F238E27FC236}">
                <a16:creationId xmlns:a16="http://schemas.microsoft.com/office/drawing/2014/main" id="{A8D7E3A6-825B-49C3-9CD7-1C30F2BD144B}"/>
              </a:ext>
            </a:extLst>
          </p:cNvPr>
          <p:cNvSpPr/>
          <p:nvPr/>
        </p:nvSpPr>
        <p:spPr bwMode="auto">
          <a:xfrm>
            <a:off x="6703219" y="2781300"/>
            <a:ext cx="250031" cy="45719"/>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TextBox 10">
            <a:extLst>
              <a:ext uri="{FF2B5EF4-FFF2-40B4-BE49-F238E27FC236}">
                <a16:creationId xmlns:a16="http://schemas.microsoft.com/office/drawing/2014/main" id="{9A043DF0-F67B-447C-A70A-4BCA11B95959}"/>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Chapter 1</a:t>
            </a:r>
          </a:p>
        </p:txBody>
      </p:sp>
      <p:pic>
        <p:nvPicPr>
          <p:cNvPr id="3" name="Picture 2">
            <a:extLst>
              <a:ext uri="{FF2B5EF4-FFF2-40B4-BE49-F238E27FC236}">
                <a16:creationId xmlns:a16="http://schemas.microsoft.com/office/drawing/2014/main" id="{EEC2784F-0104-409F-A86D-864EF959892D}"/>
              </a:ext>
            </a:extLst>
          </p:cNvPr>
          <p:cNvPicPr>
            <a:picLocks noChangeAspect="1"/>
          </p:cNvPicPr>
          <p:nvPr/>
        </p:nvPicPr>
        <p:blipFill>
          <a:blip r:embed="rId2"/>
          <a:stretch>
            <a:fillRect/>
          </a:stretch>
        </p:blipFill>
        <p:spPr>
          <a:xfrm>
            <a:off x="780521" y="102770"/>
            <a:ext cx="7582958" cy="4744112"/>
          </a:xfrm>
          <a:prstGeom prst="rect">
            <a:avLst/>
          </a:prstGeom>
        </p:spPr>
      </p:pic>
    </p:spTree>
    <p:extLst>
      <p:ext uri="{BB962C8B-B14F-4D97-AF65-F5344CB8AC3E}">
        <p14:creationId xmlns:p14="http://schemas.microsoft.com/office/powerpoint/2010/main" val="281598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8F3484-95A8-437C-AC48-985DEDD5E9DD}"/>
              </a:ext>
            </a:extLst>
          </p:cNvPr>
          <p:cNvSpPr txBox="1"/>
          <p:nvPr/>
        </p:nvSpPr>
        <p:spPr>
          <a:xfrm>
            <a:off x="3876040" y="4887241"/>
            <a:ext cx="5059680" cy="276999"/>
          </a:xfrm>
          <a:prstGeom prst="rect">
            <a:avLst/>
          </a:prstGeom>
          <a:noFill/>
        </p:spPr>
        <p:txBody>
          <a:bodyPr wrap="square" rtlCol="0">
            <a:spAutoFit/>
          </a:bodyPr>
          <a:lstStyle/>
          <a:p>
            <a:pPr algn="r"/>
            <a:r>
              <a:rPr lang="en-GB" sz="1200" dirty="0"/>
              <a:t>Image taken from Head First Design Patterns, Chapter 1</a:t>
            </a:r>
          </a:p>
        </p:txBody>
      </p:sp>
      <p:pic>
        <p:nvPicPr>
          <p:cNvPr id="3" name="Picture 2">
            <a:extLst>
              <a:ext uri="{FF2B5EF4-FFF2-40B4-BE49-F238E27FC236}">
                <a16:creationId xmlns:a16="http://schemas.microsoft.com/office/drawing/2014/main" id="{95280C0A-DD0F-442B-A051-63DBA6C32D9B}"/>
              </a:ext>
            </a:extLst>
          </p:cNvPr>
          <p:cNvPicPr>
            <a:picLocks noChangeAspect="1"/>
          </p:cNvPicPr>
          <p:nvPr/>
        </p:nvPicPr>
        <p:blipFill>
          <a:blip r:embed="rId3"/>
          <a:stretch>
            <a:fillRect/>
          </a:stretch>
        </p:blipFill>
        <p:spPr>
          <a:xfrm>
            <a:off x="1380016" y="-44450"/>
            <a:ext cx="6383968" cy="4931691"/>
          </a:xfrm>
          <a:prstGeom prst="rect">
            <a:avLst/>
          </a:prstGeom>
        </p:spPr>
      </p:pic>
    </p:spTree>
    <p:extLst>
      <p:ext uri="{BB962C8B-B14F-4D97-AF65-F5344CB8AC3E}">
        <p14:creationId xmlns:p14="http://schemas.microsoft.com/office/powerpoint/2010/main" val="349762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Duck Behaviours</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85000" lnSpcReduction="10000"/>
          </a:bodyPr>
          <a:lstStyle/>
          <a:p>
            <a:pPr marL="0" indent="0">
              <a:buNone/>
            </a:pPr>
            <a:r>
              <a:rPr lang="en-GB" dirty="0"/>
              <a:t>We want to build a flexible system and ideally assign behaviours at start up – for example, a </a:t>
            </a:r>
            <a:r>
              <a:rPr lang="en-GB" dirty="0" err="1"/>
              <a:t>MallardDuck</a:t>
            </a:r>
            <a:r>
              <a:rPr lang="en-GB" dirty="0"/>
              <a:t> with </a:t>
            </a:r>
            <a:r>
              <a:rPr lang="en-GB" dirty="0" err="1"/>
              <a:t>flyRealFast</a:t>
            </a:r>
            <a:r>
              <a:rPr lang="en-GB" dirty="0"/>
              <a:t> – this get’s easy when we consider principle two</a:t>
            </a:r>
          </a:p>
          <a:p>
            <a:pPr marL="0" indent="0">
              <a:buNone/>
            </a:pPr>
            <a:endParaRPr lang="en-GB" dirty="0"/>
          </a:p>
          <a:p>
            <a:pPr marL="0" indent="0">
              <a:buNone/>
            </a:pPr>
            <a:r>
              <a:rPr lang="en-GB" b="1" i="1" dirty="0"/>
              <a:t>Design Principle </a:t>
            </a:r>
            <a:r>
              <a:rPr lang="en-GB" i="1" dirty="0"/>
              <a:t>– Program to an interface, not an implementation</a:t>
            </a:r>
          </a:p>
          <a:p>
            <a:pPr marL="0" indent="0">
              <a:buNone/>
            </a:pPr>
            <a:endParaRPr lang="en-GB" i="1" dirty="0"/>
          </a:p>
          <a:p>
            <a:pPr marL="0" indent="0">
              <a:buNone/>
            </a:pPr>
            <a:r>
              <a:rPr lang="en-GB" dirty="0"/>
              <a:t>Instead of implementing the fly and quack behaviours in the Duck classes, we implement them in some behaviour classes</a:t>
            </a:r>
          </a:p>
          <a:p>
            <a:r>
              <a:rPr lang="en-GB" dirty="0"/>
              <a:t>Our new approach allows us to hide the implementation of a behaviour behind an interface</a:t>
            </a:r>
          </a:p>
        </p:txBody>
      </p:sp>
    </p:spTree>
    <p:extLst>
      <p:ext uri="{BB962C8B-B14F-4D97-AF65-F5344CB8AC3E}">
        <p14:creationId xmlns:p14="http://schemas.microsoft.com/office/powerpoint/2010/main" val="125286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EA6141-138B-4BAD-A2CF-2FD8C24AD465}"/>
              </a:ext>
            </a:extLst>
          </p:cNvPr>
          <p:cNvSpPr/>
          <p:nvPr/>
        </p:nvSpPr>
        <p:spPr bwMode="auto">
          <a:xfrm>
            <a:off x="6686550" y="2724150"/>
            <a:ext cx="350044" cy="10286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Oval 9">
            <a:extLst>
              <a:ext uri="{FF2B5EF4-FFF2-40B4-BE49-F238E27FC236}">
                <a16:creationId xmlns:a16="http://schemas.microsoft.com/office/drawing/2014/main" id="{A8D7E3A6-825B-49C3-9CD7-1C30F2BD144B}"/>
              </a:ext>
            </a:extLst>
          </p:cNvPr>
          <p:cNvSpPr/>
          <p:nvPr/>
        </p:nvSpPr>
        <p:spPr bwMode="auto">
          <a:xfrm>
            <a:off x="6703219" y="2781300"/>
            <a:ext cx="250031" cy="45719"/>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TextBox 10">
            <a:extLst>
              <a:ext uri="{FF2B5EF4-FFF2-40B4-BE49-F238E27FC236}">
                <a16:creationId xmlns:a16="http://schemas.microsoft.com/office/drawing/2014/main" id="{9A043DF0-F67B-447C-A70A-4BCA11B95959}"/>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Chapter 1</a:t>
            </a:r>
          </a:p>
        </p:txBody>
      </p:sp>
      <p:pic>
        <p:nvPicPr>
          <p:cNvPr id="4" name="Picture 3">
            <a:extLst>
              <a:ext uri="{FF2B5EF4-FFF2-40B4-BE49-F238E27FC236}">
                <a16:creationId xmlns:a16="http://schemas.microsoft.com/office/drawing/2014/main" id="{534B02C6-7080-46F3-820D-7CC4253F5BFA}"/>
              </a:ext>
            </a:extLst>
          </p:cNvPr>
          <p:cNvPicPr>
            <a:picLocks noChangeAspect="1"/>
          </p:cNvPicPr>
          <p:nvPr/>
        </p:nvPicPr>
        <p:blipFill>
          <a:blip r:embed="rId2"/>
          <a:stretch>
            <a:fillRect/>
          </a:stretch>
        </p:blipFill>
        <p:spPr>
          <a:xfrm>
            <a:off x="3878580" y="817571"/>
            <a:ext cx="4724400" cy="3508357"/>
          </a:xfrm>
          <a:prstGeom prst="rect">
            <a:avLst/>
          </a:prstGeom>
        </p:spPr>
      </p:pic>
      <p:sp>
        <p:nvSpPr>
          <p:cNvPr id="5" name="TextBox 4">
            <a:extLst>
              <a:ext uri="{FF2B5EF4-FFF2-40B4-BE49-F238E27FC236}">
                <a16:creationId xmlns:a16="http://schemas.microsoft.com/office/drawing/2014/main" id="{7E381A9F-F846-400E-B07E-1128F6B99895}"/>
              </a:ext>
            </a:extLst>
          </p:cNvPr>
          <p:cNvSpPr txBox="1"/>
          <p:nvPr/>
        </p:nvSpPr>
        <p:spPr>
          <a:xfrm>
            <a:off x="851694" y="1698097"/>
            <a:ext cx="3078480" cy="1938992"/>
          </a:xfrm>
          <a:prstGeom prst="rect">
            <a:avLst/>
          </a:prstGeom>
          <a:noFill/>
        </p:spPr>
        <p:txBody>
          <a:bodyPr wrap="square" rtlCol="0">
            <a:spAutoFit/>
          </a:bodyPr>
          <a:lstStyle/>
          <a:p>
            <a:r>
              <a:rPr lang="en-GB" dirty="0"/>
              <a:t>Notice the no-implementation implementation, a common necessity for this approach</a:t>
            </a:r>
          </a:p>
        </p:txBody>
      </p:sp>
    </p:spTree>
    <p:extLst>
      <p:ext uri="{BB962C8B-B14F-4D97-AF65-F5344CB8AC3E}">
        <p14:creationId xmlns:p14="http://schemas.microsoft.com/office/powerpoint/2010/main" val="414720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Duck Behaviours</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lnSpcReduction="20000"/>
          </a:bodyPr>
          <a:lstStyle/>
          <a:p>
            <a:pPr marL="0" indent="0">
              <a:buNone/>
            </a:pPr>
            <a:r>
              <a:rPr lang="en-GB" dirty="0"/>
              <a:t>Programming to an interface really means programming to a supertype, to phrase this very clunkily:</a:t>
            </a:r>
          </a:p>
          <a:p>
            <a:pPr marL="0" indent="0">
              <a:buNone/>
            </a:pPr>
            <a:endParaRPr lang="en-GB" dirty="0"/>
          </a:p>
          <a:p>
            <a:pPr marL="0" indent="0" algn="ctr">
              <a:buNone/>
            </a:pPr>
            <a:r>
              <a:rPr lang="en-GB" i="1" dirty="0"/>
              <a:t>“the declared type of a variables should be a supertype, usually an abstract class of interface, so that the objects assigned to those variables can be of any concrete implementation of the supertype, which means the class declaring them doesn’t have to know about the actual object types”</a:t>
            </a:r>
          </a:p>
          <a:p>
            <a:pPr marL="0" indent="0" algn="ctr">
              <a:buNone/>
            </a:pPr>
            <a:endParaRPr lang="en-GB" i="1" dirty="0"/>
          </a:p>
          <a:p>
            <a:pPr marL="0" indent="0" algn="r">
              <a:buNone/>
            </a:pPr>
            <a:r>
              <a:rPr lang="en-GB" dirty="0"/>
              <a:t>- Head First Design Patterns</a:t>
            </a:r>
          </a:p>
        </p:txBody>
      </p:sp>
    </p:spTree>
    <p:extLst>
      <p:ext uri="{BB962C8B-B14F-4D97-AF65-F5344CB8AC3E}">
        <p14:creationId xmlns:p14="http://schemas.microsoft.com/office/powerpoint/2010/main" val="410340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EA6141-138B-4BAD-A2CF-2FD8C24AD465}"/>
              </a:ext>
            </a:extLst>
          </p:cNvPr>
          <p:cNvSpPr/>
          <p:nvPr/>
        </p:nvSpPr>
        <p:spPr bwMode="auto">
          <a:xfrm>
            <a:off x="6686550" y="2724150"/>
            <a:ext cx="350044" cy="10286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Oval 9">
            <a:extLst>
              <a:ext uri="{FF2B5EF4-FFF2-40B4-BE49-F238E27FC236}">
                <a16:creationId xmlns:a16="http://schemas.microsoft.com/office/drawing/2014/main" id="{A8D7E3A6-825B-49C3-9CD7-1C30F2BD144B}"/>
              </a:ext>
            </a:extLst>
          </p:cNvPr>
          <p:cNvSpPr/>
          <p:nvPr/>
        </p:nvSpPr>
        <p:spPr bwMode="auto">
          <a:xfrm>
            <a:off x="6703219" y="2781300"/>
            <a:ext cx="250031" cy="45719"/>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TextBox 10">
            <a:extLst>
              <a:ext uri="{FF2B5EF4-FFF2-40B4-BE49-F238E27FC236}">
                <a16:creationId xmlns:a16="http://schemas.microsoft.com/office/drawing/2014/main" id="{9A043DF0-F67B-447C-A70A-4BCA11B95959}"/>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Chapter 1</a:t>
            </a:r>
          </a:p>
        </p:txBody>
      </p:sp>
      <p:pic>
        <p:nvPicPr>
          <p:cNvPr id="4" name="Picture 3">
            <a:extLst>
              <a:ext uri="{FF2B5EF4-FFF2-40B4-BE49-F238E27FC236}">
                <a16:creationId xmlns:a16="http://schemas.microsoft.com/office/drawing/2014/main" id="{C42A36D0-B8D1-47E1-9E6D-D48B84AAF3BB}"/>
              </a:ext>
            </a:extLst>
          </p:cNvPr>
          <p:cNvPicPr>
            <a:picLocks noChangeAspect="1"/>
          </p:cNvPicPr>
          <p:nvPr/>
        </p:nvPicPr>
        <p:blipFill>
          <a:blip r:embed="rId2"/>
          <a:stretch>
            <a:fillRect/>
          </a:stretch>
        </p:blipFill>
        <p:spPr>
          <a:xfrm>
            <a:off x="56445" y="844550"/>
            <a:ext cx="9031109" cy="3454399"/>
          </a:xfrm>
          <a:prstGeom prst="rect">
            <a:avLst/>
          </a:prstGeom>
        </p:spPr>
      </p:pic>
    </p:spTree>
    <p:extLst>
      <p:ext uri="{BB962C8B-B14F-4D97-AF65-F5344CB8AC3E}">
        <p14:creationId xmlns:p14="http://schemas.microsoft.com/office/powerpoint/2010/main" val="130499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Instantiating Behaviours</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lnSpcReduction="20000"/>
          </a:bodyPr>
          <a:lstStyle/>
          <a:p>
            <a:pPr marL="0" indent="0">
              <a:buNone/>
            </a:pPr>
            <a:r>
              <a:rPr lang="en-GB" dirty="0"/>
              <a:t>Public class </a:t>
            </a:r>
            <a:r>
              <a:rPr lang="en-GB" dirty="0" err="1"/>
              <a:t>MallardDuck</a:t>
            </a:r>
            <a:r>
              <a:rPr lang="en-GB" dirty="0"/>
              <a:t> extends Duck {</a:t>
            </a:r>
          </a:p>
          <a:p>
            <a:pPr marL="0" indent="0">
              <a:buNone/>
            </a:pPr>
            <a:endParaRPr lang="en-GB" dirty="0"/>
          </a:p>
          <a:p>
            <a:pPr marL="0" indent="0">
              <a:buNone/>
            </a:pPr>
            <a:r>
              <a:rPr lang="en-GB" dirty="0"/>
              <a:t>  public </a:t>
            </a:r>
            <a:r>
              <a:rPr lang="en-GB" dirty="0" err="1"/>
              <a:t>MallardDuck</a:t>
            </a:r>
            <a:r>
              <a:rPr lang="en-GB" dirty="0"/>
              <a:t>() {</a:t>
            </a:r>
          </a:p>
          <a:p>
            <a:pPr marL="0" indent="0">
              <a:buNone/>
            </a:pPr>
            <a:r>
              <a:rPr lang="en-GB" dirty="0"/>
              <a:t>    </a:t>
            </a:r>
            <a:r>
              <a:rPr lang="en-GB" dirty="0" err="1"/>
              <a:t>quackBehaviour</a:t>
            </a:r>
            <a:r>
              <a:rPr lang="en-GB" dirty="0"/>
              <a:t> = new Quack();</a:t>
            </a:r>
          </a:p>
          <a:p>
            <a:pPr marL="0" indent="0">
              <a:buNone/>
            </a:pPr>
            <a:r>
              <a:rPr lang="en-GB" dirty="0"/>
              <a:t>    </a:t>
            </a:r>
            <a:r>
              <a:rPr lang="en-GB" dirty="0" err="1"/>
              <a:t>flyBehaviour</a:t>
            </a:r>
            <a:r>
              <a:rPr lang="en-GB" dirty="0"/>
              <a:t> = new </a:t>
            </a:r>
            <a:r>
              <a:rPr lang="en-GB" dirty="0" err="1"/>
              <a:t>FlyWithWings</a:t>
            </a:r>
            <a:r>
              <a:rPr lang="en-GB" dirty="0"/>
              <a:t>();</a:t>
            </a:r>
          </a:p>
          <a:p>
            <a:pPr marL="0" indent="0">
              <a:buNone/>
            </a:pPr>
            <a:r>
              <a:rPr lang="en-GB" dirty="0"/>
              <a:t>  }</a:t>
            </a:r>
          </a:p>
          <a:p>
            <a:pPr marL="0" indent="0">
              <a:buNone/>
            </a:pPr>
            <a:endParaRPr lang="en-GB" dirty="0"/>
          </a:p>
          <a:p>
            <a:pPr marL="0" indent="0">
              <a:buNone/>
            </a:pPr>
            <a:r>
              <a:rPr lang="en-GB" dirty="0"/>
              <a:t>  public void </a:t>
            </a:r>
            <a:r>
              <a:rPr lang="en-GB" dirty="0" err="1"/>
              <a:t>performQuack</a:t>
            </a:r>
            <a:r>
              <a:rPr lang="en-GB" dirty="0"/>
              <a:t>() {</a:t>
            </a:r>
          </a:p>
          <a:p>
            <a:pPr marL="0" indent="0">
              <a:buNone/>
            </a:pPr>
            <a:r>
              <a:rPr lang="en-GB" dirty="0"/>
              <a:t>    </a:t>
            </a:r>
            <a:r>
              <a:rPr lang="en-GB" dirty="0" err="1"/>
              <a:t>quackBehaviour.quack</a:t>
            </a:r>
            <a:r>
              <a:rPr lang="en-GB" dirty="0"/>
              <a:t>();</a:t>
            </a:r>
          </a:p>
          <a:p>
            <a:pPr marL="0" indent="0">
              <a:buNone/>
            </a:pPr>
            <a:r>
              <a:rPr lang="en-GB" dirty="0"/>
              <a:t>  }</a:t>
            </a:r>
          </a:p>
        </p:txBody>
      </p:sp>
    </p:spTree>
    <p:extLst>
      <p:ext uri="{BB962C8B-B14F-4D97-AF65-F5344CB8AC3E}">
        <p14:creationId xmlns:p14="http://schemas.microsoft.com/office/powerpoint/2010/main" val="120020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a:bodyPr>
          <a:lstStyle/>
          <a:p>
            <a:pPr marL="0" indent="0" algn="ctr">
              <a:buNone/>
            </a:pPr>
            <a:endParaRPr lang="en-GB" i="1" dirty="0"/>
          </a:p>
          <a:p>
            <a:pPr marL="0" indent="0" algn="ctr">
              <a:buNone/>
            </a:pPr>
            <a:endParaRPr lang="en-GB" sz="2800" i="1" dirty="0"/>
          </a:p>
          <a:p>
            <a:pPr marL="0" indent="0" algn="ctr">
              <a:buNone/>
            </a:pPr>
            <a:r>
              <a:rPr lang="en-GB" sz="2800" i="1" dirty="0"/>
              <a:t>What happens if our Mallard gets hurt one day?</a:t>
            </a:r>
          </a:p>
        </p:txBody>
      </p:sp>
      <p:sp>
        <p:nvSpPr>
          <p:cNvPr id="3" name="Title 2">
            <a:extLst>
              <a:ext uri="{FF2B5EF4-FFF2-40B4-BE49-F238E27FC236}">
                <a16:creationId xmlns:a16="http://schemas.microsoft.com/office/drawing/2014/main" id="{1B37CD67-C169-4239-9E7E-8C3984E701AF}"/>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74682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tIns="144000" bIns="144000">
            <a:normAutofit/>
          </a:bodyPr>
          <a:lstStyle/>
          <a:p>
            <a:pPr marL="4445" indent="0">
              <a:spcBef>
                <a:spcPts val="200"/>
              </a:spcBef>
              <a:spcAft>
                <a:spcPts val="100"/>
              </a:spcAft>
              <a:buNone/>
            </a:pPr>
            <a:endParaRPr lang="en-GB" sz="2000" dirty="0"/>
          </a:p>
          <a:p>
            <a:pPr marL="461645" indent="-457200">
              <a:spcBef>
                <a:spcPts val="200"/>
              </a:spcBef>
              <a:spcAft>
                <a:spcPts val="100"/>
              </a:spcAft>
              <a:buFont typeface="+mj-lt"/>
              <a:buAutoNum type="arabicPeriod"/>
            </a:pPr>
            <a:r>
              <a:rPr lang="en-GB" sz="2000" dirty="0"/>
              <a:t>Where do OO principles fall short</a:t>
            </a:r>
          </a:p>
          <a:p>
            <a:pPr marL="461645" indent="-457200">
              <a:spcBef>
                <a:spcPts val="200"/>
              </a:spcBef>
              <a:spcAft>
                <a:spcPts val="100"/>
              </a:spcAft>
              <a:buFont typeface="+mj-lt"/>
              <a:buAutoNum type="arabicPeriod"/>
            </a:pPr>
            <a:endParaRPr lang="en-GB" sz="2000" dirty="0"/>
          </a:p>
          <a:p>
            <a:pPr marL="461645" marR="0" indent="-457200" algn="l">
              <a:spcBef>
                <a:spcPts val="200"/>
              </a:spcBef>
              <a:spcAft>
                <a:spcPts val="100"/>
              </a:spcAft>
              <a:buFont typeface="+mj-lt"/>
              <a:buAutoNum type="arabicPeriod"/>
            </a:pPr>
            <a:r>
              <a:rPr lang="en-GB" sz="2000" dirty="0"/>
              <a:t>The strategy design pattern</a:t>
            </a:r>
          </a:p>
          <a:p>
            <a:pPr marL="461645" marR="0" indent="-457200" algn="l">
              <a:spcBef>
                <a:spcPts val="200"/>
              </a:spcBef>
              <a:spcAft>
                <a:spcPts val="100"/>
              </a:spcAft>
              <a:buFont typeface="+mj-lt"/>
              <a:buAutoNum type="arabicPeriod"/>
            </a:pPr>
            <a:endParaRPr lang="en-GB" sz="2000" b="0" i="0" dirty="0">
              <a:effectLst/>
            </a:endParaRPr>
          </a:p>
          <a:p>
            <a:pPr marL="461645" indent="-457200">
              <a:spcBef>
                <a:spcPts val="200"/>
              </a:spcBef>
              <a:spcAft>
                <a:spcPts val="100"/>
              </a:spcAft>
              <a:buFont typeface="+mj-lt"/>
              <a:buAutoNum type="arabicPeriod"/>
            </a:pPr>
            <a:r>
              <a:rPr lang="en-GB" sz="2000" b="0" i="0" dirty="0">
                <a:effectLst/>
              </a:rPr>
              <a:t>What is the purpose of design patterns? </a:t>
            </a:r>
          </a:p>
          <a:p>
            <a:pPr marL="461645" marR="0" indent="-457200" algn="l">
              <a:spcBef>
                <a:spcPts val="200"/>
              </a:spcBef>
              <a:spcAft>
                <a:spcPts val="100"/>
              </a:spcAft>
              <a:buFont typeface="+mj-lt"/>
              <a:buAutoNum type="arabicPeriod"/>
            </a:pPr>
            <a:endParaRPr lang="en-GB" sz="2000" b="0" i="0" dirty="0">
              <a:effectLst/>
            </a:endParaRPr>
          </a:p>
          <a:p>
            <a:pPr marL="4445" marR="0" indent="0" algn="l">
              <a:spcBef>
                <a:spcPts val="200"/>
              </a:spcBef>
              <a:spcAft>
                <a:spcPts val="100"/>
              </a:spcAft>
              <a:buNone/>
            </a:pPr>
            <a:endParaRPr lang="en-GB" sz="2000" b="0" i="0" dirty="0">
              <a:effectLst/>
            </a:endParaRPr>
          </a:p>
          <a:p>
            <a:pPr marL="461645" marR="0" indent="-457200" algn="l">
              <a:spcBef>
                <a:spcPts val="200"/>
              </a:spcBef>
              <a:spcAft>
                <a:spcPts val="100"/>
              </a:spcAft>
              <a:buFont typeface="+mj-lt"/>
              <a:buAutoNum type="arabicPeriod"/>
            </a:pPr>
            <a:endParaRPr lang="en-US" sz="2000" dirty="0"/>
          </a:p>
        </p:txBody>
      </p:sp>
    </p:spTree>
    <p:extLst>
      <p:ext uri="{BB962C8B-B14F-4D97-AF65-F5344CB8AC3E}">
        <p14:creationId xmlns:p14="http://schemas.microsoft.com/office/powerpoint/2010/main" val="246342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a:bodyPr>
          <a:lstStyle/>
          <a:p>
            <a:pPr marL="0" indent="0" algn="ctr">
              <a:buNone/>
            </a:pPr>
            <a:endParaRPr lang="en-GB" i="1" dirty="0"/>
          </a:p>
          <a:p>
            <a:pPr marL="0" indent="0" algn="ctr">
              <a:buNone/>
            </a:pPr>
            <a:endParaRPr lang="en-GB" sz="2800" i="1" dirty="0"/>
          </a:p>
          <a:p>
            <a:pPr marL="0" indent="0" algn="ctr">
              <a:buNone/>
            </a:pPr>
            <a:r>
              <a:rPr lang="en-GB" sz="2800" i="1" dirty="0"/>
              <a:t>What happens if our Mallard gets hurt one day?</a:t>
            </a:r>
          </a:p>
          <a:p>
            <a:pPr marL="0" indent="0" algn="ctr">
              <a:buNone/>
            </a:pPr>
            <a:endParaRPr lang="en-GB" sz="2800" i="1" dirty="0"/>
          </a:p>
          <a:p>
            <a:pPr marL="0" indent="0" algn="ctr">
              <a:buNone/>
            </a:pPr>
            <a:r>
              <a:rPr lang="en-GB" sz="2000" i="1" dirty="0" err="1"/>
              <a:t>mallard.changeFlyBehaviour</a:t>
            </a:r>
            <a:r>
              <a:rPr lang="en-GB" sz="2000" i="1" dirty="0"/>
              <a:t>(new </a:t>
            </a:r>
            <a:r>
              <a:rPr lang="en-GB" sz="2000" i="1" dirty="0" err="1"/>
              <a:t>FlyWithInjuredWing</a:t>
            </a:r>
            <a:r>
              <a:rPr lang="en-GB" sz="2000" i="1" dirty="0"/>
              <a:t>());</a:t>
            </a:r>
          </a:p>
        </p:txBody>
      </p:sp>
      <p:sp>
        <p:nvSpPr>
          <p:cNvPr id="3" name="Title 2">
            <a:extLst>
              <a:ext uri="{FF2B5EF4-FFF2-40B4-BE49-F238E27FC236}">
                <a16:creationId xmlns:a16="http://schemas.microsoft.com/office/drawing/2014/main" id="{1B37CD67-C169-4239-9E7E-8C3984E701AF}"/>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79777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Instantiating Behaviours</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lnSpcReduction="20000"/>
          </a:bodyPr>
          <a:lstStyle/>
          <a:p>
            <a:pPr marL="0" indent="0">
              <a:buNone/>
            </a:pPr>
            <a:r>
              <a:rPr lang="en-GB" dirty="0"/>
              <a:t>Public class </a:t>
            </a:r>
            <a:r>
              <a:rPr lang="en-GB" dirty="0" err="1"/>
              <a:t>MallardDuck</a:t>
            </a:r>
            <a:r>
              <a:rPr lang="en-GB" dirty="0"/>
              <a:t> extends Duck {</a:t>
            </a:r>
          </a:p>
          <a:p>
            <a:pPr marL="0" indent="0">
              <a:buNone/>
            </a:pPr>
            <a:endParaRPr lang="en-GB" dirty="0"/>
          </a:p>
          <a:p>
            <a:pPr marL="0" indent="0">
              <a:buNone/>
            </a:pPr>
            <a:r>
              <a:rPr lang="en-GB" dirty="0"/>
              <a:t>  public </a:t>
            </a:r>
            <a:r>
              <a:rPr lang="en-GB" dirty="0" err="1"/>
              <a:t>MallardDuck</a:t>
            </a:r>
            <a:r>
              <a:rPr lang="en-GB" dirty="0"/>
              <a:t>() {</a:t>
            </a:r>
          </a:p>
          <a:p>
            <a:pPr marL="0" indent="0">
              <a:buNone/>
            </a:pPr>
            <a:r>
              <a:rPr lang="en-GB" dirty="0"/>
              <a:t>    </a:t>
            </a:r>
            <a:r>
              <a:rPr lang="en-GB" dirty="0" err="1"/>
              <a:t>quackBehaviour</a:t>
            </a:r>
            <a:r>
              <a:rPr lang="en-GB" dirty="0"/>
              <a:t> = new Quack();</a:t>
            </a:r>
          </a:p>
          <a:p>
            <a:pPr marL="0" indent="0">
              <a:buNone/>
            </a:pPr>
            <a:r>
              <a:rPr lang="en-GB" dirty="0"/>
              <a:t>    </a:t>
            </a:r>
            <a:r>
              <a:rPr lang="en-GB" dirty="0" err="1"/>
              <a:t>flyBehaviour</a:t>
            </a:r>
            <a:r>
              <a:rPr lang="en-GB" dirty="0"/>
              <a:t> = new </a:t>
            </a:r>
            <a:r>
              <a:rPr lang="en-GB" dirty="0" err="1"/>
              <a:t>FlyWithWings</a:t>
            </a:r>
            <a:r>
              <a:rPr lang="en-GB" dirty="0"/>
              <a:t>();</a:t>
            </a:r>
          </a:p>
          <a:p>
            <a:pPr marL="0" indent="0">
              <a:buNone/>
            </a:pPr>
            <a:r>
              <a:rPr lang="en-GB" dirty="0"/>
              <a:t>  }</a:t>
            </a:r>
          </a:p>
          <a:p>
            <a:pPr marL="0" indent="0">
              <a:buNone/>
            </a:pPr>
            <a:endParaRPr lang="en-GB" dirty="0"/>
          </a:p>
          <a:p>
            <a:pPr marL="0" indent="0">
              <a:buNone/>
            </a:pPr>
            <a:r>
              <a:rPr lang="en-GB" dirty="0"/>
              <a:t>  public void </a:t>
            </a:r>
            <a:r>
              <a:rPr lang="en-GB" dirty="0" err="1"/>
              <a:t>changeFlyBehaviour</a:t>
            </a:r>
            <a:r>
              <a:rPr lang="en-GB" dirty="0"/>
              <a:t>(</a:t>
            </a:r>
            <a:r>
              <a:rPr lang="en-GB" dirty="0" err="1"/>
              <a:t>FlyBehaviour</a:t>
            </a:r>
            <a:r>
              <a:rPr lang="en-GB" dirty="0"/>
              <a:t> fb) {</a:t>
            </a:r>
          </a:p>
          <a:p>
            <a:pPr marL="0" indent="0">
              <a:buNone/>
            </a:pPr>
            <a:r>
              <a:rPr lang="en-GB" dirty="0"/>
              <a:t>    </a:t>
            </a:r>
            <a:r>
              <a:rPr lang="en-GB" dirty="0" err="1"/>
              <a:t>flyBehaviour</a:t>
            </a:r>
            <a:r>
              <a:rPr lang="en-GB" dirty="0"/>
              <a:t> = fb;</a:t>
            </a:r>
          </a:p>
          <a:p>
            <a:pPr marL="0" indent="0">
              <a:buNone/>
            </a:pPr>
            <a:r>
              <a:rPr lang="en-GB" dirty="0"/>
              <a:t>  }</a:t>
            </a:r>
          </a:p>
        </p:txBody>
      </p:sp>
    </p:spTree>
    <p:extLst>
      <p:ext uri="{BB962C8B-B14F-4D97-AF65-F5344CB8AC3E}">
        <p14:creationId xmlns:p14="http://schemas.microsoft.com/office/powerpoint/2010/main" val="199988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HAS-A beats out IS-A</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a:xfrm>
            <a:off x="536380" y="1303386"/>
            <a:ext cx="7325961" cy="3519621"/>
          </a:xfrm>
        </p:spPr>
        <p:txBody>
          <a:bodyPr>
            <a:normAutofit fontScale="85000" lnSpcReduction="20000"/>
          </a:bodyPr>
          <a:lstStyle/>
          <a:p>
            <a:pPr marL="0" indent="0">
              <a:buNone/>
            </a:pPr>
            <a:r>
              <a:rPr lang="en-GB" b="1" i="1" dirty="0"/>
              <a:t>Design Principle: </a:t>
            </a:r>
            <a:r>
              <a:rPr lang="en-GB" i="1" dirty="0"/>
              <a:t>Favour composition over inheritance</a:t>
            </a:r>
          </a:p>
          <a:p>
            <a:pPr marL="0" indent="0">
              <a:buNone/>
            </a:pPr>
            <a:endParaRPr lang="en-GB" dirty="0"/>
          </a:p>
          <a:p>
            <a:pPr marL="0" indent="0">
              <a:buNone/>
            </a:pPr>
            <a:r>
              <a:rPr lang="en-GB" dirty="0"/>
              <a:t>The approach we have been describing here is favouring composition over inheritance</a:t>
            </a:r>
          </a:p>
          <a:p>
            <a:r>
              <a:rPr lang="en-GB" dirty="0"/>
              <a:t>Composition means Object A HAS-A Object B</a:t>
            </a:r>
          </a:p>
          <a:p>
            <a:pPr lvl="1"/>
            <a:r>
              <a:rPr lang="en-GB" dirty="0"/>
              <a:t>Duck has a fly behaviour! Simple!</a:t>
            </a:r>
          </a:p>
          <a:p>
            <a:r>
              <a:rPr lang="en-GB" dirty="0"/>
              <a:t>Inheritance means Object A IS-A Object B</a:t>
            </a:r>
          </a:p>
          <a:p>
            <a:pPr lvl="1"/>
            <a:r>
              <a:rPr lang="en-GB" dirty="0"/>
              <a:t>Duck is a fly behaviour? No thanks!</a:t>
            </a:r>
          </a:p>
          <a:p>
            <a:pPr marL="0" indent="0">
              <a:buNone/>
            </a:pPr>
            <a:endParaRPr lang="en-GB" dirty="0"/>
          </a:p>
          <a:p>
            <a:pPr marL="0" indent="0">
              <a:buNone/>
            </a:pPr>
            <a:r>
              <a:rPr lang="en-GB" dirty="0"/>
              <a:t>The second advantage of this approach we have already seen is that we can switch out behaviours at runtime</a:t>
            </a:r>
          </a:p>
          <a:p>
            <a:pPr marL="0" indent="0">
              <a:buNone/>
            </a:pPr>
            <a:endParaRPr lang="en-GB" dirty="0"/>
          </a:p>
        </p:txBody>
      </p:sp>
    </p:spTree>
    <p:extLst>
      <p:ext uri="{BB962C8B-B14F-4D97-AF65-F5344CB8AC3E}">
        <p14:creationId xmlns:p14="http://schemas.microsoft.com/office/powerpoint/2010/main" val="1943505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The Strategy Pattern</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a:xfrm>
            <a:off x="536380" y="1303386"/>
            <a:ext cx="7325961" cy="3519621"/>
          </a:xfrm>
        </p:spPr>
        <p:txBody>
          <a:bodyPr>
            <a:normAutofit/>
          </a:bodyPr>
          <a:lstStyle/>
          <a:p>
            <a:pPr marL="0" indent="0">
              <a:buNone/>
            </a:pPr>
            <a:r>
              <a:rPr lang="en-GB" dirty="0"/>
              <a:t>You’ve just applied your first design pattern!</a:t>
            </a:r>
          </a:p>
          <a:p>
            <a:pPr marL="0" indent="0">
              <a:buNone/>
            </a:pPr>
            <a:endParaRPr lang="en-GB" b="1" dirty="0"/>
          </a:p>
          <a:p>
            <a:pPr marL="0" indent="0">
              <a:buNone/>
            </a:pPr>
            <a:r>
              <a:rPr lang="en-GB" b="1" dirty="0"/>
              <a:t>The Strategy Pattern </a:t>
            </a:r>
            <a:r>
              <a:rPr lang="en-GB" dirty="0"/>
              <a:t>defines a family of algorithms, encapsulates each one, and makes them interchangeable. Strategy lets the algorithm vary independently from the class using it.</a:t>
            </a:r>
          </a:p>
          <a:p>
            <a:pPr marL="0" indent="0">
              <a:buNone/>
            </a:pPr>
            <a:endParaRPr lang="en-GB" dirty="0"/>
          </a:p>
        </p:txBody>
      </p:sp>
    </p:spTree>
    <p:extLst>
      <p:ext uri="{BB962C8B-B14F-4D97-AF65-F5344CB8AC3E}">
        <p14:creationId xmlns:p14="http://schemas.microsoft.com/office/powerpoint/2010/main" val="822377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4788270" cy="504055"/>
          </a:xfrm>
        </p:spPr>
        <p:txBody>
          <a:bodyPr>
            <a:normAutofit fontScale="90000"/>
          </a:bodyPr>
          <a:lstStyle/>
          <a:p>
            <a:r>
              <a:rPr lang="en-GB" dirty="0"/>
              <a:t>What are design patterns?</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lnSpcReduction="10000"/>
          </a:bodyPr>
          <a:lstStyle/>
          <a:p>
            <a:pPr marL="0" indent="0">
              <a:buNone/>
            </a:pPr>
            <a:r>
              <a:rPr lang="en-GB" i="1" dirty="0"/>
              <a:t>“At any given moment, someone struggles with the same software design problems you have. And, chances are, someone else has already solved your problem.”</a:t>
            </a:r>
          </a:p>
          <a:p>
            <a:pPr algn="r">
              <a:buFontTx/>
              <a:buChar char="-"/>
            </a:pPr>
            <a:r>
              <a:rPr lang="en-GB" i="1" dirty="0"/>
              <a:t>Head First Design Patterns</a:t>
            </a:r>
          </a:p>
          <a:p>
            <a:pPr marL="0" indent="0">
              <a:buNone/>
            </a:pPr>
            <a:endParaRPr lang="en-GB" i="1" dirty="0"/>
          </a:p>
          <a:p>
            <a:pPr marL="0" indent="0">
              <a:buNone/>
            </a:pPr>
            <a:r>
              <a:rPr lang="en-GB" dirty="0"/>
              <a:t>Design patterns are strategies we use when we recognise a type of information management problem</a:t>
            </a:r>
          </a:p>
          <a:p>
            <a:r>
              <a:rPr lang="en-GB" dirty="0"/>
              <a:t>Less specific than OO principles, much less specific than a programming language, patterns recognise ideas or common problems</a:t>
            </a:r>
          </a:p>
        </p:txBody>
      </p:sp>
    </p:spTree>
    <p:extLst>
      <p:ext uri="{BB962C8B-B14F-4D97-AF65-F5344CB8AC3E}">
        <p14:creationId xmlns:p14="http://schemas.microsoft.com/office/powerpoint/2010/main" val="3806670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What sorts of problem?</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77500" lnSpcReduction="20000"/>
          </a:bodyPr>
          <a:lstStyle/>
          <a:p>
            <a:pPr marL="0" indent="0">
              <a:buNone/>
            </a:pPr>
            <a:r>
              <a:rPr lang="en-GB" dirty="0"/>
              <a:t>Broadly speaking, the sorts of problems we manage can be divided into three categories:</a:t>
            </a:r>
          </a:p>
          <a:p>
            <a:r>
              <a:rPr lang="en-GB" b="1" dirty="0"/>
              <a:t>Creational Design Patterns</a:t>
            </a:r>
            <a:r>
              <a:rPr lang="en-GB" dirty="0"/>
              <a:t> – we need to manage the instantiation of an object, for example, we want to have a single instance of an object managing a database connection</a:t>
            </a:r>
          </a:p>
          <a:p>
            <a:r>
              <a:rPr lang="en-GB" b="1" dirty="0"/>
              <a:t>Structural Design Patterns </a:t>
            </a:r>
            <a:r>
              <a:rPr lang="en-GB" dirty="0"/>
              <a:t>– we need to organise how we let groups of classes interact with one another, for example, we need two class instances in different JVMs to talk to one another</a:t>
            </a:r>
          </a:p>
          <a:p>
            <a:r>
              <a:rPr lang="en-GB" b="1" dirty="0"/>
              <a:t>Behavioural Design Patterns </a:t>
            </a:r>
            <a:r>
              <a:rPr lang="en-GB" dirty="0"/>
              <a:t>– we need to manage common patterns of communication to an object respecting the Open/Closed paradigm, for example, we want to let behaviour of an object or system change at runtime </a:t>
            </a:r>
          </a:p>
          <a:p>
            <a:endParaRPr lang="en-GB" dirty="0"/>
          </a:p>
        </p:txBody>
      </p:sp>
    </p:spTree>
    <p:extLst>
      <p:ext uri="{BB962C8B-B14F-4D97-AF65-F5344CB8AC3E}">
        <p14:creationId xmlns:p14="http://schemas.microsoft.com/office/powerpoint/2010/main" val="3020789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8F3484-95A8-437C-AC48-985DEDD5E9DD}"/>
              </a:ext>
            </a:extLst>
          </p:cNvPr>
          <p:cNvSpPr txBox="1"/>
          <p:nvPr/>
        </p:nvSpPr>
        <p:spPr>
          <a:xfrm>
            <a:off x="3876040" y="4887241"/>
            <a:ext cx="5059680" cy="276999"/>
          </a:xfrm>
          <a:prstGeom prst="rect">
            <a:avLst/>
          </a:prstGeom>
          <a:noFill/>
        </p:spPr>
        <p:txBody>
          <a:bodyPr wrap="square" rtlCol="0">
            <a:spAutoFit/>
          </a:bodyPr>
          <a:lstStyle/>
          <a:p>
            <a:pPr algn="r"/>
            <a:r>
              <a:rPr lang="en-GB" sz="1200" dirty="0"/>
              <a:t>Image taken from Head First Design Patterns, Chapter 1</a:t>
            </a:r>
          </a:p>
        </p:txBody>
      </p:sp>
      <p:pic>
        <p:nvPicPr>
          <p:cNvPr id="4" name="Picture 3">
            <a:extLst>
              <a:ext uri="{FF2B5EF4-FFF2-40B4-BE49-F238E27FC236}">
                <a16:creationId xmlns:a16="http://schemas.microsoft.com/office/drawing/2014/main" id="{378B66E6-4EAE-4B7D-8335-95C34E2AF922}"/>
              </a:ext>
            </a:extLst>
          </p:cNvPr>
          <p:cNvPicPr>
            <a:picLocks noChangeAspect="1"/>
          </p:cNvPicPr>
          <p:nvPr/>
        </p:nvPicPr>
        <p:blipFill>
          <a:blip r:embed="rId3"/>
          <a:stretch>
            <a:fillRect/>
          </a:stretch>
        </p:blipFill>
        <p:spPr>
          <a:xfrm>
            <a:off x="2345843" y="0"/>
            <a:ext cx="4230491" cy="4887241"/>
          </a:xfrm>
          <a:prstGeom prst="rect">
            <a:avLst/>
          </a:prstGeom>
        </p:spPr>
      </p:pic>
    </p:spTree>
    <p:extLst>
      <p:ext uri="{BB962C8B-B14F-4D97-AF65-F5344CB8AC3E}">
        <p14:creationId xmlns:p14="http://schemas.microsoft.com/office/powerpoint/2010/main" val="3851140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8F3484-95A8-437C-AC48-985DEDD5E9DD}"/>
              </a:ext>
            </a:extLst>
          </p:cNvPr>
          <p:cNvSpPr txBox="1"/>
          <p:nvPr/>
        </p:nvSpPr>
        <p:spPr>
          <a:xfrm>
            <a:off x="3876040" y="4887241"/>
            <a:ext cx="5059680" cy="276999"/>
          </a:xfrm>
          <a:prstGeom prst="rect">
            <a:avLst/>
          </a:prstGeom>
          <a:noFill/>
        </p:spPr>
        <p:txBody>
          <a:bodyPr wrap="square" rtlCol="0">
            <a:spAutoFit/>
          </a:bodyPr>
          <a:lstStyle/>
          <a:p>
            <a:pPr algn="r"/>
            <a:r>
              <a:rPr lang="en-GB" sz="1200" dirty="0"/>
              <a:t>Image taken from Head First Design Patterns, Chapter 1</a:t>
            </a:r>
          </a:p>
        </p:txBody>
      </p:sp>
      <p:pic>
        <p:nvPicPr>
          <p:cNvPr id="4" name="Picture 3">
            <a:extLst>
              <a:ext uri="{FF2B5EF4-FFF2-40B4-BE49-F238E27FC236}">
                <a16:creationId xmlns:a16="http://schemas.microsoft.com/office/drawing/2014/main" id="{EC1B47EE-CC63-42FA-B42F-335B2CE6823B}"/>
              </a:ext>
            </a:extLst>
          </p:cNvPr>
          <p:cNvPicPr>
            <a:picLocks noChangeAspect="1"/>
          </p:cNvPicPr>
          <p:nvPr/>
        </p:nvPicPr>
        <p:blipFill>
          <a:blip r:embed="rId3"/>
          <a:stretch>
            <a:fillRect/>
          </a:stretch>
        </p:blipFill>
        <p:spPr>
          <a:xfrm>
            <a:off x="189888" y="504536"/>
            <a:ext cx="8764223" cy="4134427"/>
          </a:xfrm>
          <a:prstGeom prst="rect">
            <a:avLst/>
          </a:prstGeom>
        </p:spPr>
      </p:pic>
      <p:sp>
        <p:nvSpPr>
          <p:cNvPr id="5" name="Oval 4">
            <a:extLst>
              <a:ext uri="{FF2B5EF4-FFF2-40B4-BE49-F238E27FC236}">
                <a16:creationId xmlns:a16="http://schemas.microsoft.com/office/drawing/2014/main" id="{B8710E25-90DC-4176-9742-5F31E4C6BD3D}"/>
              </a:ext>
            </a:extLst>
          </p:cNvPr>
          <p:cNvSpPr/>
          <p:nvPr/>
        </p:nvSpPr>
        <p:spPr bwMode="auto">
          <a:xfrm>
            <a:off x="2108200" y="254000"/>
            <a:ext cx="1143000" cy="571500"/>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744091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A shared vocabulary</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a:xfrm>
            <a:off x="536380" y="1316086"/>
            <a:ext cx="8239320" cy="3827414"/>
          </a:xfrm>
        </p:spPr>
        <p:txBody>
          <a:bodyPr>
            <a:normAutofit fontScale="85000" lnSpcReduction="20000"/>
          </a:bodyPr>
          <a:lstStyle/>
          <a:p>
            <a:pPr marL="0" indent="0">
              <a:buNone/>
            </a:pPr>
            <a:r>
              <a:rPr lang="en-GB" b="1" i="1" dirty="0"/>
              <a:t>Powerful</a:t>
            </a:r>
            <a:r>
              <a:rPr lang="en-GB" dirty="0"/>
              <a:t> - Design patterns create a language that lets you talk about the problems and solutions</a:t>
            </a:r>
          </a:p>
          <a:p>
            <a:pPr marL="0" indent="0">
              <a:buNone/>
            </a:pPr>
            <a:endParaRPr lang="en-GB" sz="1400" b="1" i="1" dirty="0"/>
          </a:p>
          <a:p>
            <a:pPr marL="0" indent="0">
              <a:buNone/>
            </a:pPr>
            <a:r>
              <a:rPr lang="en-GB" b="1" i="1" dirty="0"/>
              <a:t>Saying more with less </a:t>
            </a:r>
            <a:r>
              <a:rPr lang="en-GB" dirty="0"/>
              <a:t>– One word that conveys an entire structure</a:t>
            </a:r>
          </a:p>
          <a:p>
            <a:pPr marL="0" indent="0">
              <a:buNone/>
            </a:pPr>
            <a:endParaRPr lang="en-GB" sz="1400" b="1" i="1" dirty="0"/>
          </a:p>
          <a:p>
            <a:pPr marL="0" indent="0">
              <a:buNone/>
            </a:pPr>
            <a:r>
              <a:rPr lang="en-GB" b="1" i="1" dirty="0"/>
              <a:t>Staying in Design Longer </a:t>
            </a:r>
            <a:r>
              <a:rPr lang="en-GB" dirty="0"/>
              <a:t>– When you don’t have to talk about implementation, you can stay at the design level thinking about the bit problems</a:t>
            </a:r>
          </a:p>
          <a:p>
            <a:pPr marL="0" indent="0">
              <a:buNone/>
            </a:pPr>
            <a:endParaRPr lang="en-GB" sz="1400" b="1" i="1" dirty="0"/>
          </a:p>
          <a:p>
            <a:pPr marL="0" indent="0">
              <a:buNone/>
            </a:pPr>
            <a:r>
              <a:rPr lang="en-GB" b="1" i="1" dirty="0"/>
              <a:t>Reduce misunderstandings </a:t>
            </a:r>
            <a:r>
              <a:rPr lang="en-GB" dirty="0"/>
              <a:t>– The specific nature of design patterns means there is less chance for miscommunication</a:t>
            </a:r>
          </a:p>
          <a:p>
            <a:pPr marL="0" indent="0">
              <a:buNone/>
            </a:pPr>
            <a:endParaRPr lang="en-GB" sz="1400" b="1" i="1" dirty="0"/>
          </a:p>
          <a:p>
            <a:pPr marL="0" indent="0">
              <a:buNone/>
            </a:pPr>
            <a:r>
              <a:rPr lang="en-GB" b="1" i="1" dirty="0"/>
              <a:t>Onboarding and community building </a:t>
            </a:r>
            <a:r>
              <a:rPr lang="en-GB" dirty="0"/>
              <a:t>– A rapid way of junior developers to get up to speed in their team, a focused way to teach big ideas</a:t>
            </a:r>
          </a:p>
          <a:p>
            <a:pPr marL="0" indent="0">
              <a:buNone/>
            </a:pPr>
            <a:endParaRPr lang="en-GB" dirty="0"/>
          </a:p>
          <a:p>
            <a:endParaRPr lang="en-GB" dirty="0"/>
          </a:p>
        </p:txBody>
      </p:sp>
    </p:spTree>
    <p:extLst>
      <p:ext uri="{BB962C8B-B14F-4D97-AF65-F5344CB8AC3E}">
        <p14:creationId xmlns:p14="http://schemas.microsoft.com/office/powerpoint/2010/main" val="253185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tIns="144000" bIns="144000">
            <a:normAutofit fontScale="92500" lnSpcReduction="10000"/>
          </a:bodyPr>
          <a:lstStyle/>
          <a:p>
            <a:pPr marL="4445" indent="0">
              <a:spcBef>
                <a:spcPts val="200"/>
              </a:spcBef>
              <a:spcAft>
                <a:spcPts val="100"/>
              </a:spcAft>
              <a:buNone/>
            </a:pPr>
            <a:endParaRPr lang="en-GB" sz="2000" dirty="0"/>
          </a:p>
          <a:p>
            <a:pPr marL="461645" indent="-457200">
              <a:spcBef>
                <a:spcPts val="200"/>
              </a:spcBef>
              <a:spcAft>
                <a:spcPts val="100"/>
              </a:spcAft>
              <a:buFont typeface="+mj-lt"/>
              <a:buAutoNum type="arabicPeriod"/>
            </a:pPr>
            <a:r>
              <a:rPr lang="en-GB" sz="2000" dirty="0"/>
              <a:t>Where OO principles fall short - </a:t>
            </a:r>
            <a:r>
              <a:rPr lang="en-GB" sz="2000" b="0" i="0" dirty="0">
                <a:effectLst/>
              </a:rPr>
              <a:t>Working through the Duck problem should illustrate to us that sometimes inheritance and abstraction are not enough to make our code avoid duplication </a:t>
            </a:r>
          </a:p>
          <a:p>
            <a:pPr marL="461645" marR="0" indent="-457200" algn="l">
              <a:spcBef>
                <a:spcPts val="200"/>
              </a:spcBef>
              <a:spcAft>
                <a:spcPts val="100"/>
              </a:spcAft>
              <a:buFont typeface="+mj-lt"/>
              <a:buAutoNum type="arabicPeriod"/>
            </a:pPr>
            <a:endParaRPr lang="en-GB" sz="2000" dirty="0"/>
          </a:p>
          <a:p>
            <a:pPr marL="461645" marR="0" indent="-457200" algn="l">
              <a:spcBef>
                <a:spcPts val="200"/>
              </a:spcBef>
              <a:spcAft>
                <a:spcPts val="100"/>
              </a:spcAft>
              <a:buFont typeface="+mj-lt"/>
              <a:buAutoNum type="arabicPeriod"/>
            </a:pPr>
            <a:r>
              <a:rPr lang="en-GB" sz="2000" dirty="0"/>
              <a:t>The strategy design pattern – Three design principles applied to the way we get behaviours into classes and change them at runtime</a:t>
            </a:r>
          </a:p>
          <a:p>
            <a:pPr marL="461645" marR="0" indent="-457200" algn="l">
              <a:spcBef>
                <a:spcPts val="200"/>
              </a:spcBef>
              <a:spcAft>
                <a:spcPts val="100"/>
              </a:spcAft>
              <a:buFont typeface="+mj-lt"/>
              <a:buAutoNum type="arabicPeriod"/>
            </a:pPr>
            <a:endParaRPr lang="en-GB" sz="2000" b="0" i="0" dirty="0">
              <a:effectLst/>
            </a:endParaRPr>
          </a:p>
          <a:p>
            <a:pPr marL="461645" indent="-457200">
              <a:spcBef>
                <a:spcPts val="200"/>
              </a:spcBef>
              <a:spcAft>
                <a:spcPts val="100"/>
              </a:spcAft>
              <a:buFont typeface="+mj-lt"/>
              <a:buAutoNum type="arabicPeriod"/>
            </a:pPr>
            <a:r>
              <a:rPr lang="en-GB" sz="2000" b="0" i="0" dirty="0">
                <a:effectLst/>
              </a:rPr>
              <a:t>What is the purpose of design patterns? – A shared vocabulary that addresses issues of creation, structure and behaviour</a:t>
            </a:r>
          </a:p>
          <a:p>
            <a:pPr marL="461645" marR="0" indent="-457200" algn="l">
              <a:spcBef>
                <a:spcPts val="200"/>
              </a:spcBef>
              <a:spcAft>
                <a:spcPts val="100"/>
              </a:spcAft>
              <a:buFont typeface="+mj-lt"/>
              <a:buAutoNum type="arabicPeriod"/>
            </a:pPr>
            <a:endParaRPr lang="en-GB" sz="2000" b="0" i="0" dirty="0">
              <a:effectLst/>
            </a:endParaRPr>
          </a:p>
          <a:p>
            <a:pPr marL="4445" marR="0" indent="0" algn="l">
              <a:spcBef>
                <a:spcPts val="200"/>
              </a:spcBef>
              <a:spcAft>
                <a:spcPts val="100"/>
              </a:spcAft>
              <a:buNone/>
            </a:pPr>
            <a:endParaRPr lang="en-GB" sz="2000" b="0" i="0" dirty="0">
              <a:effectLst/>
            </a:endParaRPr>
          </a:p>
          <a:p>
            <a:pPr marL="461645" marR="0" indent="-457200" algn="l">
              <a:spcBef>
                <a:spcPts val="200"/>
              </a:spcBef>
              <a:spcAft>
                <a:spcPts val="100"/>
              </a:spcAft>
              <a:buFont typeface="+mj-lt"/>
              <a:buAutoNum type="arabicPeriod"/>
            </a:pPr>
            <a:endParaRPr lang="en-US" sz="2000" dirty="0"/>
          </a:p>
        </p:txBody>
      </p:sp>
    </p:spTree>
    <p:extLst>
      <p:ext uri="{BB962C8B-B14F-4D97-AF65-F5344CB8AC3E}">
        <p14:creationId xmlns:p14="http://schemas.microsoft.com/office/powerpoint/2010/main" val="319297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Use This Book: Intro - Head First Design Patterns [Book]">
            <a:extLst>
              <a:ext uri="{FF2B5EF4-FFF2-40B4-BE49-F238E27FC236}">
                <a16:creationId xmlns:a16="http://schemas.microsoft.com/office/drawing/2014/main" id="{2B20DE02-85ED-4585-AB49-3DC9BF6B9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74" y="277141"/>
            <a:ext cx="3197190" cy="461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ad First Design Patterns: Amazon.co.uk: Eric Freeman: 9789352132775: Books">
            <a:extLst>
              <a:ext uri="{FF2B5EF4-FFF2-40B4-BE49-F238E27FC236}">
                <a16:creationId xmlns:a16="http://schemas.microsoft.com/office/drawing/2014/main" id="{C0232663-82EB-4BA0-B4E8-7380DA926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27" y="127000"/>
            <a:ext cx="3454400" cy="43448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F8F3484-95A8-437C-AC48-985DEDD5E9DD}"/>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Title Page and C1</a:t>
            </a:r>
          </a:p>
        </p:txBody>
      </p:sp>
    </p:spTree>
    <p:extLst>
      <p:ext uri="{BB962C8B-B14F-4D97-AF65-F5344CB8AC3E}">
        <p14:creationId xmlns:p14="http://schemas.microsoft.com/office/powerpoint/2010/main" val="313688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Duck!</a:t>
            </a:r>
          </a:p>
        </p:txBody>
      </p:sp>
      <p:pic>
        <p:nvPicPr>
          <p:cNvPr id="11" name="Content Placeholder 10" descr="Diagram&#10;&#10;Description automatically generated">
            <a:extLst>
              <a:ext uri="{FF2B5EF4-FFF2-40B4-BE49-F238E27FC236}">
                <a16:creationId xmlns:a16="http://schemas.microsoft.com/office/drawing/2014/main" id="{44BEA192-4EC2-4B46-ABF4-52D0465CA827}"/>
              </a:ext>
            </a:extLst>
          </p:cNvPr>
          <p:cNvPicPr>
            <a:picLocks noGrp="1" noChangeAspect="1"/>
          </p:cNvPicPr>
          <p:nvPr>
            <p:ph idx="1"/>
          </p:nvPr>
        </p:nvPicPr>
        <p:blipFill>
          <a:blip r:embed="rId3"/>
          <a:stretch>
            <a:fillRect/>
          </a:stretch>
        </p:blipFill>
        <p:spPr>
          <a:xfrm>
            <a:off x="1278453" y="1013666"/>
            <a:ext cx="6081135" cy="3821859"/>
          </a:xfrm>
        </p:spPr>
      </p:pic>
      <p:sp>
        <p:nvSpPr>
          <p:cNvPr id="12" name="TextBox 11">
            <a:extLst>
              <a:ext uri="{FF2B5EF4-FFF2-40B4-BE49-F238E27FC236}">
                <a16:creationId xmlns:a16="http://schemas.microsoft.com/office/drawing/2014/main" id="{EFE49C02-4CFE-4B37-B30E-DC0E3F5F765A}"/>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Chapter 1</a:t>
            </a:r>
          </a:p>
        </p:txBody>
      </p:sp>
    </p:spTree>
    <p:extLst>
      <p:ext uri="{BB962C8B-B14F-4D97-AF65-F5344CB8AC3E}">
        <p14:creationId xmlns:p14="http://schemas.microsoft.com/office/powerpoint/2010/main" val="129487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What sorts of problem?</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a:bodyPr>
          <a:lstStyle/>
          <a:p>
            <a:pPr marL="0" indent="0">
              <a:buNone/>
            </a:pPr>
            <a:r>
              <a:rPr lang="en-GB" dirty="0"/>
              <a:t>We want to modify Duck to allow it to have a fly method</a:t>
            </a:r>
          </a:p>
          <a:p>
            <a:pPr marL="0" indent="0">
              <a:buNone/>
            </a:pPr>
            <a:endParaRPr lang="en-GB" dirty="0"/>
          </a:p>
          <a:p>
            <a:pPr marL="0" indent="0" algn="ctr">
              <a:buNone/>
            </a:pPr>
            <a:r>
              <a:rPr lang="en-GB" i="1" dirty="0"/>
              <a:t>What’s the basic Java solution to doing this?</a:t>
            </a:r>
          </a:p>
          <a:p>
            <a:pPr marL="0" indent="0" algn="ctr">
              <a:buNone/>
            </a:pPr>
            <a:endParaRPr lang="en-GB" i="1" dirty="0"/>
          </a:p>
          <a:p>
            <a:pPr marL="0" indent="0" algn="ctr">
              <a:buNone/>
            </a:pPr>
            <a:r>
              <a:rPr lang="en-GB" i="1" dirty="0"/>
              <a:t>Why might this solution go wrong?</a:t>
            </a:r>
          </a:p>
          <a:p>
            <a:endParaRPr lang="en-GB" dirty="0"/>
          </a:p>
        </p:txBody>
      </p:sp>
    </p:spTree>
    <p:extLst>
      <p:ext uri="{BB962C8B-B14F-4D97-AF65-F5344CB8AC3E}">
        <p14:creationId xmlns:p14="http://schemas.microsoft.com/office/powerpoint/2010/main" val="304692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48F247-EFEF-409A-A0F5-B3F27881EF8B}"/>
              </a:ext>
            </a:extLst>
          </p:cNvPr>
          <p:cNvPicPr>
            <a:picLocks noChangeAspect="1"/>
          </p:cNvPicPr>
          <p:nvPr/>
        </p:nvPicPr>
        <p:blipFill>
          <a:blip r:embed="rId3"/>
          <a:stretch>
            <a:fillRect/>
          </a:stretch>
        </p:blipFill>
        <p:spPr>
          <a:xfrm>
            <a:off x="1533521" y="140071"/>
            <a:ext cx="6076957" cy="4611801"/>
          </a:xfrm>
          <a:prstGeom prst="rect">
            <a:avLst/>
          </a:prstGeom>
        </p:spPr>
      </p:pic>
      <p:sp>
        <p:nvSpPr>
          <p:cNvPr id="7" name="TextBox 6">
            <a:extLst>
              <a:ext uri="{FF2B5EF4-FFF2-40B4-BE49-F238E27FC236}">
                <a16:creationId xmlns:a16="http://schemas.microsoft.com/office/drawing/2014/main" id="{96C482BE-751A-498F-9F80-0D039EE06A20}"/>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Chapter 1</a:t>
            </a:r>
          </a:p>
        </p:txBody>
      </p:sp>
    </p:spTree>
    <p:extLst>
      <p:ext uri="{BB962C8B-B14F-4D97-AF65-F5344CB8AC3E}">
        <p14:creationId xmlns:p14="http://schemas.microsoft.com/office/powerpoint/2010/main" val="57706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What sorts of problem?</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lnSpcReduction="10000"/>
          </a:bodyPr>
          <a:lstStyle/>
          <a:p>
            <a:pPr marL="0" indent="0">
              <a:buNone/>
            </a:pPr>
            <a:r>
              <a:rPr lang="en-GB" dirty="0"/>
              <a:t>We want to modify Duck to allow it to have a fly method</a:t>
            </a:r>
          </a:p>
          <a:p>
            <a:r>
              <a:rPr lang="en-GB" dirty="0"/>
              <a:t>The basic java approach of implementing the solution in the superclass Duck has some serious shortcomings as code gets into places where it should not be</a:t>
            </a:r>
          </a:p>
          <a:p>
            <a:r>
              <a:rPr lang="en-GB" dirty="0"/>
              <a:t>We can override the fly() method in </a:t>
            </a:r>
            <a:r>
              <a:rPr lang="en-GB" dirty="0" err="1"/>
              <a:t>RubberDuck</a:t>
            </a:r>
            <a:r>
              <a:rPr lang="en-GB" dirty="0"/>
              <a:t>, but that doesn’t help when we add </a:t>
            </a:r>
            <a:r>
              <a:rPr lang="en-GB" dirty="0" err="1"/>
              <a:t>WoodenDuck</a:t>
            </a:r>
            <a:endParaRPr lang="en-GB" dirty="0"/>
          </a:p>
          <a:p>
            <a:pPr marL="0" indent="0">
              <a:buNone/>
            </a:pPr>
            <a:endParaRPr lang="en-GB" dirty="0"/>
          </a:p>
          <a:p>
            <a:pPr marL="0" indent="0" algn="ctr">
              <a:buNone/>
            </a:pPr>
            <a:r>
              <a:rPr lang="en-GB" dirty="0"/>
              <a:t>Okay, we talked about how we liked interfaces though, can they help?</a:t>
            </a:r>
          </a:p>
          <a:p>
            <a:endParaRPr lang="en-GB" dirty="0"/>
          </a:p>
        </p:txBody>
      </p:sp>
    </p:spTree>
    <p:extLst>
      <p:ext uri="{BB962C8B-B14F-4D97-AF65-F5344CB8AC3E}">
        <p14:creationId xmlns:p14="http://schemas.microsoft.com/office/powerpoint/2010/main" val="99497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EE6FC1-7961-4A1D-8E71-6CA249BCA6CE}"/>
              </a:ext>
            </a:extLst>
          </p:cNvPr>
          <p:cNvPicPr>
            <a:picLocks noChangeAspect="1"/>
          </p:cNvPicPr>
          <p:nvPr/>
        </p:nvPicPr>
        <p:blipFill>
          <a:blip r:embed="rId2"/>
          <a:stretch>
            <a:fillRect/>
          </a:stretch>
        </p:blipFill>
        <p:spPr>
          <a:xfrm>
            <a:off x="937705" y="880826"/>
            <a:ext cx="7268589" cy="3381847"/>
          </a:xfrm>
          <a:prstGeom prst="rect">
            <a:avLst/>
          </a:prstGeom>
        </p:spPr>
      </p:pic>
      <p:sp>
        <p:nvSpPr>
          <p:cNvPr id="7" name="Rectangle 6">
            <a:extLst>
              <a:ext uri="{FF2B5EF4-FFF2-40B4-BE49-F238E27FC236}">
                <a16:creationId xmlns:a16="http://schemas.microsoft.com/office/drawing/2014/main" id="{3E5862A5-C3A6-4DD3-8BA7-EDC07D8A08C0}"/>
              </a:ext>
            </a:extLst>
          </p:cNvPr>
          <p:cNvSpPr/>
          <p:nvPr/>
        </p:nvSpPr>
        <p:spPr bwMode="auto">
          <a:xfrm>
            <a:off x="6686550" y="882650"/>
            <a:ext cx="1358900" cy="18986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Rectangle 7">
            <a:extLst>
              <a:ext uri="{FF2B5EF4-FFF2-40B4-BE49-F238E27FC236}">
                <a16:creationId xmlns:a16="http://schemas.microsoft.com/office/drawing/2014/main" id="{BFCD24A5-B188-455C-98F4-CB1D01DB6422}"/>
              </a:ext>
            </a:extLst>
          </p:cNvPr>
          <p:cNvSpPr/>
          <p:nvPr/>
        </p:nvSpPr>
        <p:spPr bwMode="auto">
          <a:xfrm>
            <a:off x="6051550" y="1073150"/>
            <a:ext cx="768350" cy="762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 name="Rectangle 8">
            <a:extLst>
              <a:ext uri="{FF2B5EF4-FFF2-40B4-BE49-F238E27FC236}">
                <a16:creationId xmlns:a16="http://schemas.microsoft.com/office/drawing/2014/main" id="{C6EA6141-138B-4BAD-A2CF-2FD8C24AD465}"/>
              </a:ext>
            </a:extLst>
          </p:cNvPr>
          <p:cNvSpPr/>
          <p:nvPr/>
        </p:nvSpPr>
        <p:spPr bwMode="auto">
          <a:xfrm>
            <a:off x="6686550" y="2724150"/>
            <a:ext cx="350044" cy="10286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Oval 9">
            <a:extLst>
              <a:ext uri="{FF2B5EF4-FFF2-40B4-BE49-F238E27FC236}">
                <a16:creationId xmlns:a16="http://schemas.microsoft.com/office/drawing/2014/main" id="{A8D7E3A6-825B-49C3-9CD7-1C30F2BD144B}"/>
              </a:ext>
            </a:extLst>
          </p:cNvPr>
          <p:cNvSpPr/>
          <p:nvPr/>
        </p:nvSpPr>
        <p:spPr bwMode="auto">
          <a:xfrm>
            <a:off x="6703219" y="2781300"/>
            <a:ext cx="250031" cy="45719"/>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TextBox 10">
            <a:extLst>
              <a:ext uri="{FF2B5EF4-FFF2-40B4-BE49-F238E27FC236}">
                <a16:creationId xmlns:a16="http://schemas.microsoft.com/office/drawing/2014/main" id="{9A043DF0-F67B-447C-A70A-4BCA11B95959}"/>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Chapter 1</a:t>
            </a:r>
          </a:p>
        </p:txBody>
      </p:sp>
    </p:spTree>
    <p:extLst>
      <p:ext uri="{BB962C8B-B14F-4D97-AF65-F5344CB8AC3E}">
        <p14:creationId xmlns:p14="http://schemas.microsoft.com/office/powerpoint/2010/main" val="252896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What sorts of problem?</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a:bodyPr>
          <a:lstStyle/>
          <a:p>
            <a:pPr marL="0" indent="0">
              <a:buNone/>
            </a:pPr>
            <a:r>
              <a:rPr lang="en-GB" dirty="0"/>
              <a:t>We want to modify Duck to allow it to have a fly method</a:t>
            </a:r>
          </a:p>
          <a:p>
            <a:r>
              <a:rPr lang="en-GB" dirty="0"/>
              <a:t>The basic java approach of implementing the solution in the superclass Duck has some serious shortcomings as code gets into places where it should not be</a:t>
            </a:r>
          </a:p>
          <a:p>
            <a:r>
              <a:rPr lang="en-GB" dirty="0"/>
              <a:t>We can override the fly() method in </a:t>
            </a:r>
            <a:r>
              <a:rPr lang="en-GB" dirty="0" err="1"/>
              <a:t>RubberDuck</a:t>
            </a:r>
            <a:r>
              <a:rPr lang="en-GB" dirty="0"/>
              <a:t>, but that doesn’t help when we add </a:t>
            </a:r>
            <a:r>
              <a:rPr lang="en-GB" dirty="0" err="1"/>
              <a:t>WoodenDuck</a:t>
            </a:r>
            <a:endParaRPr lang="en-GB" dirty="0"/>
          </a:p>
          <a:p>
            <a:r>
              <a:rPr lang="en-GB" dirty="0"/>
              <a:t>Interfaces make duplicate code into a way of life here, this would be a nightmare to maintain </a:t>
            </a:r>
          </a:p>
        </p:txBody>
      </p:sp>
    </p:spTree>
    <p:extLst>
      <p:ext uri="{BB962C8B-B14F-4D97-AF65-F5344CB8AC3E}">
        <p14:creationId xmlns:p14="http://schemas.microsoft.com/office/powerpoint/2010/main" val="342267564"/>
      </p:ext>
    </p:extLst>
  </p:cSld>
  <p:clrMapOvr>
    <a:masterClrMapping/>
  </p:clrMapOvr>
</p:sld>
</file>

<file path=ppt/theme/theme1.xml><?xml version="1.0" encoding="utf-8"?>
<a:theme xmlns:a="http://schemas.openxmlformats.org/drawingml/2006/main" name="UoG_PowerPoint_16.9">
  <a:themeElements>
    <a:clrScheme name="University colours">
      <a:dk1>
        <a:srgbClr val="002542"/>
      </a:dk1>
      <a:lt1>
        <a:srgbClr val="FFFFFE"/>
      </a:lt1>
      <a:dk2>
        <a:srgbClr val="354047"/>
      </a:dk2>
      <a:lt2>
        <a:srgbClr val="C54520"/>
      </a:lt2>
      <a:accent1>
        <a:srgbClr val="63548B"/>
      </a:accent1>
      <a:accent2>
        <a:srgbClr val="8D0C64"/>
      </a:accent2>
      <a:accent3>
        <a:srgbClr val="CF1C20"/>
      </a:accent3>
      <a:accent4>
        <a:srgbClr val="4B3B7D"/>
      </a:accent4>
      <a:accent5>
        <a:srgbClr val="003824"/>
      </a:accent5>
      <a:accent6>
        <a:srgbClr val="500B29"/>
      </a:accent6>
      <a:hlink>
        <a:srgbClr val="584B3D"/>
      </a:hlink>
      <a:folHlink>
        <a:srgbClr val="0068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E33CCC60F8C14FAB01452BFCBB8BF5" ma:contentTypeVersion="7" ma:contentTypeDescription="Create a new document." ma:contentTypeScope="" ma:versionID="f539b6940396fca1868bc67816c0261a">
  <xsd:schema xmlns:xsd="http://www.w3.org/2001/XMLSchema" xmlns:xs="http://www.w3.org/2001/XMLSchema" xmlns:p="http://schemas.microsoft.com/office/2006/metadata/properties" xmlns:ns2="17a74629-6adf-4cd2-8d40-8875cda3bd18" targetNamespace="http://schemas.microsoft.com/office/2006/metadata/properties" ma:root="true" ma:fieldsID="23ed5c55ddd2a0365fdbf7031fdcdec7" ns2:_="">
    <xsd:import namespace="17a74629-6adf-4cd2-8d40-8875cda3bd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74629-6adf-4cd2-8d40-8875cda3bd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1D2D4B-ED32-429D-BB38-8C469BEA5DD4}"/>
</file>

<file path=customXml/itemProps2.xml><?xml version="1.0" encoding="utf-8"?>
<ds:datastoreItem xmlns:ds="http://schemas.openxmlformats.org/officeDocument/2006/customXml" ds:itemID="{E2D841CF-AC86-4898-8F9D-31BDB9F6AC6E}">
  <ds:schemaRefs>
    <ds:schemaRef ds:uri="http://schemas.microsoft.com/sharepoint/v3/contenttype/forms"/>
  </ds:schemaRefs>
</ds:datastoreItem>
</file>

<file path=customXml/itemProps3.xml><?xml version="1.0" encoding="utf-8"?>
<ds:datastoreItem xmlns:ds="http://schemas.openxmlformats.org/officeDocument/2006/customXml" ds:itemID="{27E22917-67A2-4C66-A3FB-D29CE2B9C5E7}">
  <ds:schemaRefs>
    <ds:schemaRef ds:uri="http://schemas.openxmlformats.org/package/2006/metadata/core-properties"/>
    <ds:schemaRef ds:uri="http://purl.org/dc/terms/"/>
    <ds:schemaRef ds:uri="http://schemas.microsoft.com/office/2006/metadata/properties"/>
    <ds:schemaRef ds:uri="http://schemas.microsoft.com/office/infopath/2007/PartnerControls"/>
    <ds:schemaRef ds:uri="http://schemas.microsoft.com/office/2006/documentManagement/types"/>
    <ds:schemaRef ds:uri="http://purl.org/dc/elements/1.1/"/>
    <ds:schemaRef ds:uri="17a74629-6adf-4cd2-8d40-8875cda3bd1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45774</TotalTime>
  <Words>1186</Words>
  <Application>Microsoft Office PowerPoint</Application>
  <PresentationFormat>On-screen Show (16:9)</PresentationFormat>
  <Paragraphs>148</Paragraphs>
  <Slides>29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UoG_PowerPoint_16.9</vt:lpstr>
      <vt:lpstr>Object Orientated Software Engineering</vt:lpstr>
      <vt:lpstr>Outline</vt:lpstr>
      <vt:lpstr>PowerPoint Presentation</vt:lpstr>
      <vt:lpstr>Duck!</vt:lpstr>
      <vt:lpstr>What sorts of problem?</vt:lpstr>
      <vt:lpstr>PowerPoint Presentation</vt:lpstr>
      <vt:lpstr>What sorts of problem?</vt:lpstr>
      <vt:lpstr>PowerPoint Presentation</vt:lpstr>
      <vt:lpstr>What sorts of problem?</vt:lpstr>
      <vt:lpstr>What is the fundamental problem?</vt:lpstr>
      <vt:lpstr>PowerPoint Presentation</vt:lpstr>
      <vt:lpstr>PowerPoint Presentation</vt:lpstr>
      <vt:lpstr>PowerPoint Presentation</vt:lpstr>
      <vt:lpstr>Duck Behaviours</vt:lpstr>
      <vt:lpstr>PowerPoint Presentation</vt:lpstr>
      <vt:lpstr>Duck Behaviours</vt:lpstr>
      <vt:lpstr>PowerPoint Presentation</vt:lpstr>
      <vt:lpstr>Instantiating Behaviours</vt:lpstr>
      <vt:lpstr>PowerPoint Presentation</vt:lpstr>
      <vt:lpstr>PowerPoint Presentation</vt:lpstr>
      <vt:lpstr>Instantiating Behaviours</vt:lpstr>
      <vt:lpstr>HAS-A beats out IS-A</vt:lpstr>
      <vt:lpstr>The Strategy Pattern</vt:lpstr>
      <vt:lpstr>What are design patterns?</vt:lpstr>
      <vt:lpstr>What sorts of problem?</vt:lpstr>
      <vt:lpstr>PowerPoint Presentation</vt:lpstr>
      <vt:lpstr>PowerPoint Presentation</vt:lpstr>
      <vt:lpstr>A shared vocabulary</vt:lpstr>
      <vt:lpstr>Outline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Peter Howard</dc:creator>
  <cp:keywords/>
  <dc:description/>
  <cp:lastModifiedBy>Stephen Lindsay</cp:lastModifiedBy>
  <cp:revision>60</cp:revision>
  <dcterms:created xsi:type="dcterms:W3CDTF">2016-02-16T11:44:26Z</dcterms:created>
  <dcterms:modified xsi:type="dcterms:W3CDTF">2022-02-08T09:28:40Z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0x01010064E33CCC60F8C14FAB01452BFCBB8BF5</vt:lpwstr>
  </property>
  <property fmtid="{D5CDD505-2E9C-101B-9397-08002B2CF9AE}" pid="3" name="AuthorIds_UIVersion_2560">
    <vt:lpwstr>13</vt:lpwstr>
  </property>
</Properties>
</file>