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330" r:id="rId6"/>
    <p:sldId id="332" r:id="rId7"/>
    <p:sldId id="344" r:id="rId8"/>
    <p:sldId id="345" r:id="rId9"/>
    <p:sldId id="346" r:id="rId10"/>
    <p:sldId id="347" r:id="rId11"/>
    <p:sldId id="350" r:id="rId12"/>
    <p:sldId id="348" r:id="rId13"/>
    <p:sldId id="349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62" r:id="rId23"/>
    <p:sldId id="364" r:id="rId24"/>
    <p:sldId id="365" r:id="rId25"/>
    <p:sldId id="366" r:id="rId26"/>
    <p:sldId id="367" r:id="rId27"/>
    <p:sldId id="361" r:id="rId28"/>
    <p:sldId id="360" r:id="rId29"/>
    <p:sldId id="300" r:id="rId30"/>
    <p:sldId id="359" r:id="rId31"/>
    <p:sldId id="337" r:id="rId32"/>
    <p:sldId id="288" r:id="rId33"/>
    <p:sldId id="298" r:id="rId3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330"/>
          </p14:sldIdLst>
        </p14:section>
        <p14:section name="Untitled Section" id="{81482150-BCB1-694E-998B-D77A460E4567}">
          <p14:sldIdLst>
            <p14:sldId id="332"/>
            <p14:sldId id="344"/>
            <p14:sldId id="345"/>
            <p14:sldId id="346"/>
            <p14:sldId id="347"/>
            <p14:sldId id="350"/>
            <p14:sldId id="348"/>
            <p14:sldId id="349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2"/>
            <p14:sldId id="364"/>
            <p14:sldId id="365"/>
            <p14:sldId id="366"/>
            <p14:sldId id="367"/>
            <p14:sldId id="361"/>
            <p14:sldId id="360"/>
            <p14:sldId id="300"/>
            <p14:sldId id="359"/>
            <p14:sldId id="337"/>
            <p14:sldId id="28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002C50"/>
    <a:srgbClr val="00213B"/>
    <a:srgbClr val="032952"/>
    <a:srgbClr val="FF881B"/>
    <a:srgbClr val="FFC161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5C064-A6B4-45E7-B17F-71782A162813}" v="62" dt="2021-10-20T11:12:47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81" d="100"/>
          <a:sy n="81" d="100"/>
        </p:scale>
        <p:origin x="91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S::derek.somerville@glasgow.ac.uk::6633e942-9642-4dc4-ac90-67ec0fdbe355" providerId="AD" clId="Web-{35FDADFB-E1D7-CBE0-711C-E9D1C3F14E75}"/>
    <pc:docChg chg="modSld">
      <pc:chgData name="Derek Somerville" userId="S::derek.somerville@glasgow.ac.uk::6633e942-9642-4dc4-ac90-67ec0fdbe355" providerId="AD" clId="Web-{35FDADFB-E1D7-CBE0-711C-E9D1C3F14E75}" dt="2021-11-04T16:04:41.160" v="31"/>
      <pc:docMkLst>
        <pc:docMk/>
      </pc:docMkLst>
      <pc:sldChg chg="modSp">
        <pc:chgData name="Derek Somerville" userId="S::derek.somerville@glasgow.ac.uk::6633e942-9642-4dc4-ac90-67ec0fdbe355" providerId="AD" clId="Web-{35FDADFB-E1D7-CBE0-711C-E9D1C3F14E75}" dt="2021-11-04T16:04:41.160" v="31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35FDADFB-E1D7-CBE0-711C-E9D1C3F14E75}" dt="2021-11-04T16:04:41.160" v="31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" userId="d3982d51-04d1-4510-b40a-254652be8499" providerId="ADAL" clId="{BBB3C29D-1E9B-43D4-AB41-5288682940B0}"/>
    <pc:docChg chg="custSel addSld delSld modSld modSection">
      <pc:chgData name="Derek" userId="d3982d51-04d1-4510-b40a-254652be8499" providerId="ADAL" clId="{BBB3C29D-1E9B-43D4-AB41-5288682940B0}" dt="2020-10-22T16:09:48.291" v="101" actId="12"/>
      <pc:docMkLst>
        <pc:docMk/>
      </pc:docMkLst>
      <pc:sldChg chg="del">
        <pc:chgData name="Derek" userId="d3982d51-04d1-4510-b40a-254652be8499" providerId="ADAL" clId="{BBB3C29D-1E9B-43D4-AB41-5288682940B0}" dt="2020-10-19T11:23:13.115" v="0" actId="2696"/>
        <pc:sldMkLst>
          <pc:docMk/>
          <pc:sldMk cId="1078979062" sldId="274"/>
        </pc:sldMkLst>
      </pc:sldChg>
      <pc:sldChg chg="modSp">
        <pc:chgData name="Derek" userId="d3982d51-04d1-4510-b40a-254652be8499" providerId="ADAL" clId="{BBB3C29D-1E9B-43D4-AB41-5288682940B0}" dt="2020-10-20T10:39:32.379" v="54" actId="20577"/>
        <pc:sldMkLst>
          <pc:docMk/>
          <pc:sldMk cId="1822261402" sldId="317"/>
        </pc:sldMkLst>
        <pc:graphicFrameChg chg="modGraphic">
          <ac:chgData name="Derek" userId="d3982d51-04d1-4510-b40a-254652be8499" providerId="ADAL" clId="{BBB3C29D-1E9B-43D4-AB41-5288682940B0}" dt="2020-10-20T10:39:32.379" v="54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48.291" v="101" actId="12"/>
        <pc:sldMkLst>
          <pc:docMk/>
          <pc:sldMk cId="2190704069" sldId="318"/>
        </pc:sldMkLst>
        <pc:graphicFrameChg chg="mod modGraphic">
          <ac:chgData name="Derek" userId="d3982d51-04d1-4510-b40a-254652be8499" providerId="ADAL" clId="{BBB3C29D-1E9B-43D4-AB41-5288682940B0}" dt="2020-10-22T16:09:48.291" v="101" actId="12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9:18.282" v="98" actId="20577"/>
        <pc:sldMkLst>
          <pc:docMk/>
          <pc:sldMk cId="4016390483" sldId="319"/>
        </pc:sldMkLst>
        <pc:graphicFrameChg chg="mod modGraphic">
          <ac:chgData name="Derek" userId="d3982d51-04d1-4510-b40a-254652be8499" providerId="ADAL" clId="{BBB3C29D-1E9B-43D4-AB41-5288682940B0}" dt="2020-10-22T16:09:18.282" v="98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d3982d51-04d1-4510-b40a-254652be8499" providerId="ADAL" clId="{BBB3C29D-1E9B-43D4-AB41-5288682940B0}" dt="2020-10-22T16:01:44.857" v="72" actId="20577"/>
        <pc:sldMkLst>
          <pc:docMk/>
          <pc:sldMk cId="4118547095" sldId="320"/>
        </pc:sldMkLst>
        <pc:graphicFrameChg chg="modGraphic">
          <ac:chgData name="Derek" userId="d3982d51-04d1-4510-b40a-254652be8499" providerId="ADAL" clId="{BBB3C29D-1E9B-43D4-AB41-5288682940B0}" dt="2020-10-22T16:01:44.857" v="72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add">
        <pc:chgData name="Derek" userId="d3982d51-04d1-4510-b40a-254652be8499" providerId="ADAL" clId="{BBB3C29D-1E9B-43D4-AB41-5288682940B0}" dt="2020-10-19T15:51:56.661" v="8"/>
        <pc:sldMkLst>
          <pc:docMk/>
          <pc:sldMk cId="1173053218" sldId="330"/>
        </pc:sldMkLst>
      </pc:sldChg>
      <pc:sldChg chg="del">
        <pc:chgData name="Derek" userId="d3982d51-04d1-4510-b40a-254652be8499" providerId="ADAL" clId="{BBB3C29D-1E9B-43D4-AB41-5288682940B0}" dt="2020-10-20T11:06:53.184" v="55"/>
        <pc:sldMkLst>
          <pc:docMk/>
          <pc:sldMk cId="3473537602" sldId="331"/>
        </pc:sldMkLst>
      </pc:sldChg>
    </pc:docChg>
  </pc:docChgLst>
  <pc:docChgLst>
    <pc:chgData name="Derek Somerville" userId="6633e942-9642-4dc4-ac90-67ec0fdbe355" providerId="ADAL" clId="{D37D0CAA-79C9-B74C-9D78-A031045A12DF}"/>
    <pc:docChg chg="modSld">
      <pc:chgData name="Derek Somerville" userId="6633e942-9642-4dc4-ac90-67ec0fdbe355" providerId="ADAL" clId="{D37D0CAA-79C9-B74C-9D78-A031045A12DF}" dt="2019-08-26T09:55:58.865" v="90" actId="1035"/>
      <pc:docMkLst>
        <pc:docMk/>
      </pc:docMkLst>
      <pc:sldChg chg="modSp">
        <pc:chgData name="Derek Somerville" userId="6633e942-9642-4dc4-ac90-67ec0fdbe355" providerId="ADAL" clId="{D37D0CAA-79C9-B74C-9D78-A031045A12DF}" dt="2019-08-26T09:55:58.865" v="90" actId="1035"/>
        <pc:sldMkLst>
          <pc:docMk/>
          <pc:sldMk cId="587772221" sldId="270"/>
        </pc:sldMkLst>
        <pc:spChg chg="mod">
          <ac:chgData name="Derek Somerville" userId="6633e942-9642-4dc4-ac90-67ec0fdbe355" providerId="ADAL" clId="{D37D0CAA-79C9-B74C-9D78-A031045A12DF}" dt="2019-08-26T09:55:06.459" v="72" actId="20577"/>
          <ac:spMkLst>
            <pc:docMk/>
            <pc:sldMk cId="587772221" sldId="270"/>
            <ac:spMk id="7" creationId="{B5A592FA-C535-124E-A8E7-844425B8DB50}"/>
          </ac:spMkLst>
        </pc:spChg>
        <pc:picChg chg="mod">
          <ac:chgData name="Derek Somerville" userId="6633e942-9642-4dc4-ac90-67ec0fdbe355" providerId="ADAL" clId="{D37D0CAA-79C9-B74C-9D78-A031045A12DF}" dt="2019-08-26T09:55:58.865" v="90" actId="1035"/>
          <ac:picMkLst>
            <pc:docMk/>
            <pc:sldMk cId="587772221" sldId="270"/>
            <ac:picMk id="6" creationId="{00000000-0000-0000-0000-000000000000}"/>
          </ac:picMkLst>
        </pc:picChg>
      </pc:sldChg>
    </pc:docChg>
  </pc:docChgLst>
  <pc:docChgLst>
    <pc:chgData name="Derek" userId="6633e942-9642-4dc4-ac90-67ec0fdbe355" providerId="ADAL" clId="{BBB3C29D-1E9B-43D4-AB41-5288682940B0}"/>
    <pc:docChg chg="undo custSel modSld sldOrd modMainMaster">
      <pc:chgData name="Derek" userId="6633e942-9642-4dc4-ac90-67ec0fdbe355" providerId="ADAL" clId="{BBB3C29D-1E9B-43D4-AB41-5288682940B0}" dt="2020-12-03T10:21:38.342" v="584" actId="20577"/>
      <pc:docMkLst>
        <pc:docMk/>
      </pc:docMkLst>
      <pc:sldChg chg="modSp modAnim">
        <pc:chgData name="Derek" userId="6633e942-9642-4dc4-ac90-67ec0fdbe355" providerId="ADAL" clId="{BBB3C29D-1E9B-43D4-AB41-5288682940B0}" dt="2020-10-29T18:02:47.033" v="398" actId="20577"/>
        <pc:sldMkLst>
          <pc:docMk/>
          <pc:sldMk cId="3881825747" sldId="271"/>
        </pc:sldMkLst>
        <pc:spChg chg="mod">
          <ac:chgData name="Derek" userId="6633e942-9642-4dc4-ac90-67ec0fdbe355" providerId="ADAL" clId="{BBB3C29D-1E9B-43D4-AB41-5288682940B0}" dt="2020-10-29T18:02:47.033" v="398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Anim">
        <pc:chgData name="Derek" userId="6633e942-9642-4dc4-ac90-67ec0fdbe355" providerId="ADAL" clId="{BBB3C29D-1E9B-43D4-AB41-5288682940B0}" dt="2020-11-02T10:43:25.314" v="403"/>
        <pc:sldMkLst>
          <pc:docMk/>
          <pc:sldMk cId="3604581489" sldId="272"/>
        </pc:sldMkLst>
      </pc:sldChg>
      <pc:sldChg chg="modSp">
        <pc:chgData name="Derek" userId="6633e942-9642-4dc4-ac90-67ec0fdbe355" providerId="ADAL" clId="{BBB3C29D-1E9B-43D4-AB41-5288682940B0}" dt="2020-10-28T12:43:34.521" v="91" actId="20577"/>
        <pc:sldMkLst>
          <pc:docMk/>
          <pc:sldMk cId="1822261402" sldId="317"/>
        </pc:sldMkLst>
        <pc:graphicFrameChg chg="mod modGraphic">
          <ac:chgData name="Derek" userId="6633e942-9642-4dc4-ac90-67ec0fdbe355" providerId="ADAL" clId="{BBB3C29D-1E9B-43D4-AB41-5288682940B0}" dt="2020-10-28T12:43:34.521" v="91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1-12T15:58:07.610" v="498" actId="20577"/>
        <pc:sldMkLst>
          <pc:docMk/>
          <pc:sldMk cId="2190704069" sldId="318"/>
        </pc:sldMkLst>
        <pc:graphicFrameChg chg="mod modGraphic">
          <ac:chgData name="Derek" userId="6633e942-9642-4dc4-ac90-67ec0fdbe355" providerId="ADAL" clId="{BBB3C29D-1E9B-43D4-AB41-5288682940B0}" dt="2020-11-12T15:58:07.610" v="498" actId="20577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25.363" v="562" actId="20577"/>
        <pc:sldMkLst>
          <pc:docMk/>
          <pc:sldMk cId="4016390483" sldId="319"/>
        </pc:sldMkLst>
        <pc:graphicFrameChg chg="modGraphic">
          <ac:chgData name="Derek" userId="6633e942-9642-4dc4-ac90-67ec0fdbe355" providerId="ADAL" clId="{BBB3C29D-1E9B-43D4-AB41-5288682940B0}" dt="2020-12-03T10:21:25.363" v="56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">
        <pc:chgData name="Derek" userId="6633e942-9642-4dc4-ac90-67ec0fdbe355" providerId="ADAL" clId="{BBB3C29D-1E9B-43D4-AB41-5288682940B0}" dt="2020-12-03T10:21:38.342" v="584" actId="20577"/>
        <pc:sldMkLst>
          <pc:docMk/>
          <pc:sldMk cId="4118547095" sldId="320"/>
        </pc:sldMkLst>
        <pc:graphicFrameChg chg="mod modGraphic">
          <ac:chgData name="Derek" userId="6633e942-9642-4dc4-ac90-67ec0fdbe355" providerId="ADAL" clId="{BBB3C29D-1E9B-43D4-AB41-5288682940B0}" dt="2020-12-03T10:21:38.342" v="584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ord">
        <pc:chgData name="Derek" userId="6633e942-9642-4dc4-ac90-67ec0fdbe355" providerId="ADAL" clId="{BBB3C29D-1E9B-43D4-AB41-5288682940B0}" dt="2020-11-02T10:44:02.591" v="405"/>
        <pc:sldMkLst>
          <pc:docMk/>
          <pc:sldMk cId="3819373073" sldId="322"/>
        </pc:sldMkLst>
      </pc:sldChg>
      <pc:sldChg chg="modSp modAnim">
        <pc:chgData name="Derek" userId="6633e942-9642-4dc4-ac90-67ec0fdbe355" providerId="ADAL" clId="{BBB3C29D-1E9B-43D4-AB41-5288682940B0}" dt="2020-10-29T18:06:54.650" v="400"/>
        <pc:sldMkLst>
          <pc:docMk/>
          <pc:sldMk cId="1173053218" sldId="330"/>
        </pc:sldMkLst>
        <pc:picChg chg="mod">
          <ac:chgData name="Derek" userId="6633e942-9642-4dc4-ac90-67ec0fdbe355" providerId="ADAL" clId="{BBB3C29D-1E9B-43D4-AB41-5288682940B0}" dt="2020-10-29T17:51:18.290" v="92" actId="207"/>
          <ac:picMkLst>
            <pc:docMk/>
            <pc:sldMk cId="1173053218" sldId="330"/>
            <ac:picMk id="5" creationId="{F3150738-4222-1846-B1F3-E389BAE77268}"/>
          </ac:picMkLst>
        </pc:picChg>
        <pc:picChg chg="mod">
          <ac:chgData name="Derek" userId="6633e942-9642-4dc4-ac90-67ec0fdbe355" providerId="ADAL" clId="{BBB3C29D-1E9B-43D4-AB41-5288682940B0}" dt="2020-10-29T17:51:26.534" v="95" actId="207"/>
          <ac:picMkLst>
            <pc:docMk/>
            <pc:sldMk cId="1173053218" sldId="330"/>
            <ac:picMk id="9" creationId="{B34E8264-0E0B-B14B-8D25-04D4ED7E2894}"/>
          </ac:picMkLst>
        </pc:picChg>
      </pc:sldChg>
      <pc:sldMasterChg chg="modSldLayout">
        <pc:chgData name="Derek" userId="6633e942-9642-4dc4-ac90-67ec0fdbe355" providerId="ADAL" clId="{BBB3C29D-1E9B-43D4-AB41-5288682940B0}" dt="2020-10-29T18:04:32.635" v="399" actId="478"/>
        <pc:sldMasterMkLst>
          <pc:docMk/>
          <pc:sldMasterMk cId="0" sldId="2147483648"/>
        </pc:sldMasterMkLst>
        <pc:sldLayoutChg chg="addSp delSp modSp">
          <pc:chgData name="Derek" userId="6633e942-9642-4dc4-ac90-67ec0fdbe355" providerId="ADAL" clId="{BBB3C29D-1E9B-43D4-AB41-5288682940B0}" dt="2020-10-29T18:04:32.635" v="399" actId="478"/>
          <pc:sldLayoutMkLst>
            <pc:docMk/>
            <pc:sldMasterMk cId="0" sldId="2147483648"/>
            <pc:sldLayoutMk cId="266349182" sldId="2147483865"/>
          </pc:sldLayoutMkLst>
          <pc:spChg chg="mod">
            <ac:chgData name="Derek" userId="6633e942-9642-4dc4-ac90-67ec0fdbe355" providerId="ADAL" clId="{BBB3C29D-1E9B-43D4-AB41-5288682940B0}" dt="2020-10-29T17:53:08.951" v="100" actId="14100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picChg chg="add del mod ord">
            <ac:chgData name="Derek" userId="6633e942-9642-4dc4-ac90-67ec0fdbe355" providerId="ADAL" clId="{BBB3C29D-1E9B-43D4-AB41-5288682940B0}" dt="2020-10-29T18:04:32.635" v="399" actId="478"/>
            <ac:picMkLst>
              <pc:docMk/>
              <pc:sldMasterMk cId="0" sldId="2147483648"/>
              <pc:sldLayoutMk cId="266349182" sldId="2147483865"/>
              <ac:picMk id="9" creationId="{686FCD22-B206-4327-B625-5A659C7E4128}"/>
            </ac:picMkLst>
          </pc:picChg>
        </pc:sldLayoutChg>
      </pc:sldMasterChg>
      <pc:sldMasterChg chg="modSldLayout">
        <pc:chgData name="Derek" userId="6633e942-9642-4dc4-ac90-67ec0fdbe355" providerId="ADAL" clId="{BBB3C29D-1E9B-43D4-AB41-5288682940B0}" dt="2020-10-29T18:22:12.095" v="401" actId="478"/>
        <pc:sldMasterMkLst>
          <pc:docMk/>
          <pc:sldMasterMk cId="2945278328" sldId="2147483866"/>
        </pc:sldMasterMkLst>
        <pc:sldLayoutChg chg="addSp delSp modSp">
          <pc:chgData name="Derek" userId="6633e942-9642-4dc4-ac90-67ec0fdbe355" providerId="ADAL" clId="{BBB3C29D-1E9B-43D4-AB41-5288682940B0}" dt="2020-10-29T18:22:12.095" v="401" actId="478"/>
          <pc:sldLayoutMkLst>
            <pc:docMk/>
            <pc:sldMasterMk cId="0" sldId="2147483648"/>
            <pc:sldLayoutMk cId="196344644" sldId="2147483867"/>
          </pc:sldLayoutMkLst>
          <pc:picChg chg="add del ord">
            <ac:chgData name="Derek" userId="6633e942-9642-4dc4-ac90-67ec0fdbe355" providerId="ADAL" clId="{BBB3C29D-1E9B-43D4-AB41-5288682940B0}" dt="2020-10-29T18:22:12.095" v="401" actId="478"/>
            <ac:picMkLst>
              <pc:docMk/>
              <pc:sldMasterMk cId="0" sldId="2147483648"/>
              <pc:sldLayoutMk cId="196344644" sldId="2147483867"/>
              <ac:picMk id="6" creationId="{986A87E8-6640-45CE-9DEE-426370988E4D}"/>
            </ac:picMkLst>
          </pc:picChg>
        </pc:sldLayoutChg>
      </pc:sldMasterChg>
    </pc:docChg>
  </pc:docChgLst>
  <pc:docChgLst>
    <pc:chgData name="Derek Somerville" userId="6633e942-9642-4dc4-ac90-67ec0fdbe355" providerId="ADAL" clId="{95543243-4DB9-41DD-96D4-E55C731095BA}"/>
    <pc:docChg chg="custSel addSld modSld">
      <pc:chgData name="Derek Somerville" userId="6633e942-9642-4dc4-ac90-67ec0fdbe355" providerId="ADAL" clId="{95543243-4DB9-41DD-96D4-E55C731095BA}" dt="2020-04-01T14:34:59.906" v="45" actId="478"/>
      <pc:docMkLst>
        <pc:docMk/>
      </pc:docMkLst>
      <pc:sldChg chg="addSp delSp modSp delAnim">
        <pc:chgData name="Derek Somerville" userId="6633e942-9642-4dc4-ac90-67ec0fdbe355" providerId="ADAL" clId="{95543243-4DB9-41DD-96D4-E55C731095BA}" dt="2020-04-01T14:34:59.906" v="45" actId="478"/>
        <pc:sldMkLst>
          <pc:docMk/>
          <pc:sldMk cId="1925085824" sldId="314"/>
        </pc:sldMkLst>
        <pc:spChg chg="mod">
          <ac:chgData name="Derek Somerville" userId="6633e942-9642-4dc4-ac90-67ec0fdbe355" providerId="ADAL" clId="{95543243-4DB9-41DD-96D4-E55C731095BA}" dt="2020-04-01T14:27:19.014" v="30" actId="20577"/>
          <ac:spMkLst>
            <pc:docMk/>
            <pc:sldMk cId="1925085824" sldId="314"/>
            <ac:spMk id="2" creationId="{36750892-6207-364A-B3EB-2B06A092C80E}"/>
          </ac:spMkLst>
        </pc:spChg>
        <pc:spChg chg="del">
          <ac:chgData name="Derek Somerville" userId="6633e942-9642-4dc4-ac90-67ec0fdbe355" providerId="ADAL" clId="{95543243-4DB9-41DD-96D4-E55C731095BA}" dt="2020-04-01T14:27:23.168" v="31" actId="478"/>
          <ac:spMkLst>
            <pc:docMk/>
            <pc:sldMk cId="1925085824" sldId="314"/>
            <ac:spMk id="3" creationId="{7952DF87-72BF-A44E-827B-BA76106254F9}"/>
          </ac:spMkLst>
        </pc:spChg>
        <pc:spChg chg="add del mod">
          <ac:chgData name="Derek Somerville" userId="6633e942-9642-4dc4-ac90-67ec0fdbe355" providerId="ADAL" clId="{95543243-4DB9-41DD-96D4-E55C731095BA}" dt="2020-04-01T14:27:25.645" v="32" actId="478"/>
          <ac:spMkLst>
            <pc:docMk/>
            <pc:sldMk cId="1925085824" sldId="314"/>
            <ac:spMk id="7" creationId="{E2C097FC-662C-468E-BF9C-D2F8D4CA52E5}"/>
          </ac:spMkLst>
        </pc:spChg>
        <pc:picChg chg="add del mod">
          <ac:chgData name="Derek Somerville" userId="6633e942-9642-4dc4-ac90-67ec0fdbe355" providerId="ADAL" clId="{95543243-4DB9-41DD-96D4-E55C731095BA}" dt="2020-04-01T14:33:17.566" v="36" actId="478"/>
          <ac:picMkLst>
            <pc:docMk/>
            <pc:sldMk cId="1925085824" sldId="314"/>
            <ac:picMk id="1026" creationId="{58A408ED-7285-47E8-BC05-E82557235019}"/>
          </ac:picMkLst>
        </pc:picChg>
        <pc:picChg chg="add mod">
          <ac:chgData name="Derek Somerville" userId="6633e942-9642-4dc4-ac90-67ec0fdbe355" providerId="ADAL" clId="{95543243-4DB9-41DD-96D4-E55C731095BA}" dt="2020-04-01T14:33:37.067" v="41" actId="1076"/>
          <ac:picMkLst>
            <pc:docMk/>
            <pc:sldMk cId="1925085824" sldId="314"/>
            <ac:picMk id="1028" creationId="{ECD63ACC-9055-4485-8AC0-66E607DFD73C}"/>
          </ac:picMkLst>
        </pc:picChg>
        <pc:picChg chg="add del">
          <ac:chgData name="Derek Somerville" userId="6633e942-9642-4dc4-ac90-67ec0fdbe355" providerId="ADAL" clId="{95543243-4DB9-41DD-96D4-E55C731095BA}" dt="2020-04-01T14:34:46.544" v="43"/>
          <ac:picMkLst>
            <pc:docMk/>
            <pc:sldMk cId="1925085824" sldId="314"/>
            <ac:picMk id="1030" creationId="{4175D7C8-1116-4CE4-9E7B-B75213073EB9}"/>
          </ac:picMkLst>
        </pc:picChg>
        <pc:picChg chg="add del">
          <ac:chgData name="Derek Somerville" userId="6633e942-9642-4dc4-ac90-67ec0fdbe355" providerId="ADAL" clId="{95543243-4DB9-41DD-96D4-E55C731095BA}" dt="2020-04-01T14:34:59.906" v="45" actId="478"/>
          <ac:picMkLst>
            <pc:docMk/>
            <pc:sldMk cId="1925085824" sldId="314"/>
            <ac:picMk id="1032" creationId="{33F2A448-680A-4C85-B976-4A3D1D2DA2F4}"/>
          </ac:picMkLst>
        </pc:picChg>
      </pc:sldChg>
      <pc:sldChg chg="add">
        <pc:chgData name="Derek Somerville" userId="6633e942-9642-4dc4-ac90-67ec0fdbe355" providerId="ADAL" clId="{95543243-4DB9-41DD-96D4-E55C731095BA}" dt="2020-04-01T14:25:24.071" v="0"/>
        <pc:sldMkLst>
          <pc:docMk/>
          <pc:sldMk cId="3064389988" sldId="317"/>
        </pc:sldMkLst>
      </pc:sldChg>
    </pc:docChg>
  </pc:docChgLst>
  <pc:docChgLst>
    <pc:chgData name="Derek Somerville" userId="6633e942-9642-4dc4-ac90-67ec0fdbe355" providerId="ADAL" clId="{9B1970F3-314A-BD4D-A152-E55B48282467}"/>
    <pc:docChg chg="undo custSel addSld modSld sldOrd">
      <pc:chgData name="Derek Somerville" userId="6633e942-9642-4dc4-ac90-67ec0fdbe355" providerId="ADAL" clId="{9B1970F3-314A-BD4D-A152-E55B48282467}" dt="2019-10-03T13:55:48.991" v="3172" actId="20577"/>
      <pc:docMkLst>
        <pc:docMk/>
      </pc:docMkLst>
      <pc:sldChg chg="modSp">
        <pc:chgData name="Derek Somerville" userId="6633e942-9642-4dc4-ac90-67ec0fdbe355" providerId="ADAL" clId="{9B1970F3-314A-BD4D-A152-E55B48282467}" dt="2019-10-03T10:55:37.604" v="2983" actId="14100"/>
        <pc:sldMkLst>
          <pc:docMk/>
          <pc:sldMk cId="587772221" sldId="270"/>
        </pc:sldMkLst>
        <pc:spChg chg="mod">
          <ac:chgData name="Derek Somerville" userId="6633e942-9642-4dc4-ac90-67ec0fdbe355" providerId="ADAL" clId="{9B1970F3-314A-BD4D-A152-E55B48282467}" dt="2019-10-03T10:55:37.604" v="2983" actId="14100"/>
          <ac:spMkLst>
            <pc:docMk/>
            <pc:sldMk cId="587772221" sldId="270"/>
            <ac:spMk id="7" creationId="{B5A592FA-C535-124E-A8E7-844425B8DB50}"/>
          </ac:spMkLst>
        </pc:spChg>
      </pc:sldChg>
      <pc:sldChg chg="modSp">
        <pc:chgData name="Derek Somerville" userId="6633e942-9642-4dc4-ac90-67ec0fdbe355" providerId="ADAL" clId="{9B1970F3-314A-BD4D-A152-E55B48282467}" dt="2019-10-03T10:54:37.011" v="2974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9B1970F3-314A-BD4D-A152-E55B48282467}" dt="2019-10-03T10:54:37.011" v="2974" actId="2057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2:10.039" v="2158" actId="20577"/>
          <ac:spMkLst>
            <pc:docMk/>
            <pc:sldMk cId="3881825747" sldId="271"/>
            <ac:spMk id="3" creationId="{811E443F-0096-4FC1-B4EB-6024FD8A8208}"/>
          </ac:spMkLst>
        </pc:spChg>
        <pc:spChg chg="mod">
          <ac:chgData name="Derek Somerville" userId="6633e942-9642-4dc4-ac90-67ec0fdbe355" providerId="ADAL" clId="{9B1970F3-314A-BD4D-A152-E55B48282467}" dt="2019-10-03T10:54:28.866" v="2967" actId="14100"/>
          <ac:spMkLst>
            <pc:docMk/>
            <pc:sldMk cId="3881825747" sldId="271"/>
            <ac:spMk id="4" creationId="{3E3D31C7-A3A0-4DDF-B03F-98DB0F5D7023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42.670" v="3163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B1970F3-314A-BD4D-A152-E55B48282467}" dt="2019-10-03T13:55:42.670" v="3163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17:23.161" v="2461"/>
          <ac:spMkLst>
            <pc:docMk/>
            <pc:sldMk cId="3604581489" sldId="272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00.761" v="2987" actId="478"/>
          <ac:spMkLst>
            <pc:docMk/>
            <pc:sldMk cId="3604581489" sldId="272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02.355" v="2988"/>
          <ac:spMkLst>
            <pc:docMk/>
            <pc:sldMk cId="3604581489" sldId="272"/>
            <ac:spMk id="6" creationId="{2EFCA112-A452-324E-91F2-B162B248B40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47.689" v="3084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B1970F3-314A-BD4D-A152-E55B48282467}" dt="2019-10-03T10:58:47.689" v="3084" actId="20577"/>
          <ac:spMkLst>
            <pc:docMk/>
            <pc:sldMk cId="3595855155" sldId="273"/>
            <ac:spMk id="2" creationId="{997561C5-9FA1-3248-8D16-B3A1D77C08E3}"/>
          </ac:spMkLst>
        </pc:spChg>
        <pc:spChg chg="mod">
          <ac:chgData name="Derek Somerville" userId="6633e942-9642-4dc4-ac90-67ec0fdbe355" providerId="ADAL" clId="{9B1970F3-314A-BD4D-A152-E55B48282467}" dt="2019-08-26T10:17:55.725" v="368" actId="20577"/>
          <ac:spMkLst>
            <pc:docMk/>
            <pc:sldMk cId="3595855155" sldId="273"/>
            <ac:spMk id="3" creationId="{B1CD7F57-8FA4-4B46-B959-4B48922C0EEC}"/>
          </ac:spMkLst>
        </pc:spChg>
        <pc:spChg chg="del">
          <ac:chgData name="Derek Somerville" userId="6633e942-9642-4dc4-ac90-67ec0fdbe355" providerId="ADAL" clId="{9B1970F3-314A-BD4D-A152-E55B48282467}" dt="2019-10-03T10:57:00.684" v="3009" actId="478"/>
          <ac:spMkLst>
            <pc:docMk/>
            <pc:sldMk cId="3595855155" sldId="273"/>
            <ac:spMk id="4" creationId="{A93F2679-67F3-7348-ABE8-135029326B05}"/>
          </ac:spMkLst>
        </pc:spChg>
        <pc:spChg chg="add">
          <ac:chgData name="Derek Somerville" userId="6633e942-9642-4dc4-ac90-67ec0fdbe355" providerId="ADAL" clId="{9B1970F3-314A-BD4D-A152-E55B48282467}" dt="2019-10-03T10:57:01.163" v="3010"/>
          <ac:spMkLst>
            <pc:docMk/>
            <pc:sldMk cId="3595855155" sldId="273"/>
            <ac:spMk id="6" creationId="{9C99020F-E541-1C4C-806B-ECCB64E34F8D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05.713" v="3100" actId="20577"/>
        <pc:sldMkLst>
          <pc:docMk/>
          <pc:sldMk cId="1078979062" sldId="274"/>
        </pc:sldMkLst>
        <pc:spChg chg="mod">
          <ac:chgData name="Derek Somerville" userId="6633e942-9642-4dc4-ac90-67ec0fdbe355" providerId="ADAL" clId="{9B1970F3-314A-BD4D-A152-E55B48282467}" dt="2019-10-03T13:55:05.713" v="3100" actId="2057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9B1970F3-314A-BD4D-A152-E55B48282467}" dt="2019-09-24T11:26:22.266" v="2033"/>
          <ac:spMkLst>
            <pc:docMk/>
            <pc:sldMk cId="1078979062" sldId="274"/>
            <ac:spMk id="3" creationId="{B0C3A495-F457-2845-8696-20F7A05D70DA}"/>
          </ac:spMkLst>
        </pc:spChg>
        <pc:spChg chg="del">
          <ac:chgData name="Derek Somerville" userId="6633e942-9642-4dc4-ac90-67ec0fdbe355" providerId="ADAL" clId="{9B1970F3-314A-BD4D-A152-E55B48282467}" dt="2019-10-03T10:56:52.497" v="3006" actId="478"/>
          <ac:spMkLst>
            <pc:docMk/>
            <pc:sldMk cId="1078979062" sldId="274"/>
            <ac:spMk id="4" creationId="{95DC4714-CC19-FD49-9BCE-A45136D6BFDF}"/>
          </ac:spMkLst>
        </pc:spChg>
        <pc:spChg chg="add">
          <ac:chgData name="Derek Somerville" userId="6633e942-9642-4dc4-ac90-67ec0fdbe355" providerId="ADAL" clId="{9B1970F3-314A-BD4D-A152-E55B48282467}" dt="2019-10-03T10:56:53.029" v="3007"/>
          <ac:spMkLst>
            <pc:docMk/>
            <pc:sldMk cId="1078979062" sldId="274"/>
            <ac:spMk id="6" creationId="{3BAF7F77-C6F9-504D-98CA-A598A3D2A27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21.066" v="3126" actId="20577"/>
        <pc:sldMkLst>
          <pc:docMk/>
          <pc:sldMk cId="1878226238" sldId="275"/>
        </pc:sldMkLst>
        <pc:spChg chg="mod">
          <ac:chgData name="Derek Somerville" userId="6633e942-9642-4dc4-ac90-67ec0fdbe355" providerId="ADAL" clId="{9B1970F3-314A-BD4D-A152-E55B48282467}" dt="2019-10-03T13:55:21.066" v="3126" actId="20577"/>
          <ac:spMkLst>
            <pc:docMk/>
            <pc:sldMk cId="1878226238" sldId="275"/>
            <ac:spMk id="2" creationId="{610359F9-5B4E-F145-A16E-0AA97B2D8C65}"/>
          </ac:spMkLst>
        </pc:spChg>
        <pc:spChg chg="mod">
          <ac:chgData name="Derek Somerville" userId="6633e942-9642-4dc4-ac90-67ec0fdbe355" providerId="ADAL" clId="{9B1970F3-314A-BD4D-A152-E55B48282467}" dt="2019-08-26T10:44:00.871" v="508" actId="14100"/>
          <ac:spMkLst>
            <pc:docMk/>
            <pc:sldMk cId="1878226238" sldId="275"/>
            <ac:spMk id="3" creationId="{B98E0BFF-B0BF-5048-809D-054CAFE22444}"/>
          </ac:spMkLst>
        </pc:spChg>
        <pc:spChg chg="del">
          <ac:chgData name="Derek Somerville" userId="6633e942-9642-4dc4-ac90-67ec0fdbe355" providerId="ADAL" clId="{9B1970F3-314A-BD4D-A152-E55B48282467}" dt="2019-10-03T10:56:27.361" v="2996" actId="478"/>
          <ac:spMkLst>
            <pc:docMk/>
            <pc:sldMk cId="1878226238" sldId="275"/>
            <ac:spMk id="4" creationId="{D1BE2D32-21EA-8147-B2C4-B0D2BD9919A0}"/>
          </ac:spMkLst>
        </pc:spChg>
        <pc:spChg chg="add">
          <ac:chgData name="Derek Somerville" userId="6633e942-9642-4dc4-ac90-67ec0fdbe355" providerId="ADAL" clId="{9B1970F3-314A-BD4D-A152-E55B48282467}" dt="2019-10-03T10:56:27.969" v="2997"/>
          <ac:spMkLst>
            <pc:docMk/>
            <pc:sldMk cId="1878226238" sldId="275"/>
            <ac:spMk id="6" creationId="{197C6002-38D7-0D4E-A480-8D6F41FBF1D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38.356" v="3001"/>
        <pc:sldMkLst>
          <pc:docMk/>
          <pc:sldMk cId="4161972407" sldId="276"/>
        </pc:sldMkLst>
        <pc:spChg chg="mod">
          <ac:chgData name="Derek Somerville" userId="6633e942-9642-4dc4-ac90-67ec0fdbe355" providerId="ADAL" clId="{9B1970F3-314A-BD4D-A152-E55B48282467}" dt="2019-09-11T10:49:21.135" v="1948" actId="20577"/>
          <ac:spMkLst>
            <pc:docMk/>
            <pc:sldMk cId="4161972407" sldId="276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24.607" v="1949" actId="20577"/>
          <ac:spMkLst>
            <pc:docMk/>
            <pc:sldMk cId="4161972407" sldId="276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37.841" v="3000" actId="478"/>
          <ac:spMkLst>
            <pc:docMk/>
            <pc:sldMk cId="4161972407" sldId="276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8.356" v="3001"/>
          <ac:spMkLst>
            <pc:docMk/>
            <pc:sldMk cId="4161972407" sldId="276"/>
            <ac:spMk id="6" creationId="{A191DE78-95F7-4E49-9EC7-8F84DB8D9505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3.785" v="3068" actId="20577"/>
        <pc:sldMkLst>
          <pc:docMk/>
          <pc:sldMk cId="998426519" sldId="286"/>
        </pc:sldMkLst>
        <pc:spChg chg="mod">
          <ac:chgData name="Derek Somerville" userId="6633e942-9642-4dc4-ac90-67ec0fdbe355" providerId="ADAL" clId="{9B1970F3-314A-BD4D-A152-E55B48282467}" dt="2019-10-03T10:58:33.785" v="3068" actId="20577"/>
          <ac:spMkLst>
            <pc:docMk/>
            <pc:sldMk cId="998426519" sldId="286"/>
            <ac:spMk id="2" creationId="{39DC77E0-FFB9-47E3-AAFF-343E3A09F1D1}"/>
          </ac:spMkLst>
        </pc:spChg>
        <pc:spChg chg="del">
          <ac:chgData name="Derek Somerville" userId="6633e942-9642-4dc4-ac90-67ec0fdbe355" providerId="ADAL" clId="{9B1970F3-314A-BD4D-A152-E55B48282467}" dt="2019-10-03T10:57:17.490" v="3014" actId="478"/>
          <ac:spMkLst>
            <pc:docMk/>
            <pc:sldMk cId="998426519" sldId="286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17.925" v="3015"/>
          <ac:spMkLst>
            <pc:docMk/>
            <pc:sldMk cId="998426519" sldId="286"/>
            <ac:spMk id="28" creationId="{B7CC2704-5EE4-FF49-9955-6963D699386D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26.148" v="3060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B1970F3-314A-BD4D-A152-E55B48282467}" dt="2019-10-03T10:58:26.148" v="3060" actId="20577"/>
          <ac:spMkLst>
            <pc:docMk/>
            <pc:sldMk cId="1064484594" sldId="293"/>
            <ac:spMk id="2" creationId="{39DC77E0-FFB9-47E3-AAFF-343E3A09F1D1}"/>
          </ac:spMkLst>
        </pc:spChg>
        <pc:spChg chg="mod">
          <ac:chgData name="Derek Somerville" userId="6633e942-9642-4dc4-ac90-67ec0fdbe355" providerId="ADAL" clId="{9B1970F3-314A-BD4D-A152-E55B48282467}" dt="2019-10-02T07:56:03.332" v="2210" actId="20577"/>
          <ac:spMkLst>
            <pc:docMk/>
            <pc:sldMk cId="1064484594" sldId="293"/>
            <ac:spMk id="3" creationId="{811E443F-0096-4FC1-B4EB-6024FD8A8208}"/>
          </ac:spMkLst>
        </pc:spChg>
        <pc:spChg chg="del">
          <ac:chgData name="Derek Somerville" userId="6633e942-9642-4dc4-ac90-67ec0fdbe355" providerId="ADAL" clId="{9B1970F3-314A-BD4D-A152-E55B48282467}" dt="2019-10-03T10:57:21.866" v="3016" actId="478"/>
          <ac:spMkLst>
            <pc:docMk/>
            <pc:sldMk cId="1064484594" sldId="293"/>
            <ac:spMk id="4" creationId="{3E3D31C7-A3A0-4DDF-B03F-98DB0F5D7023}"/>
          </ac:spMkLst>
        </pc:spChg>
        <pc:spChg chg="add">
          <ac:chgData name="Derek Somerville" userId="6633e942-9642-4dc4-ac90-67ec0fdbe355" providerId="ADAL" clId="{9B1970F3-314A-BD4D-A152-E55B48282467}" dt="2019-10-03T10:57:22.364" v="3017"/>
          <ac:spMkLst>
            <pc:docMk/>
            <pc:sldMk cId="1064484594" sldId="293"/>
            <ac:spMk id="6" creationId="{5D7DFCD2-9CC6-EC49-9824-25A39B1D71CF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8:38.747" v="3076" actId="20577"/>
        <pc:sldMkLst>
          <pc:docMk/>
          <pc:sldMk cId="260703189" sldId="294"/>
        </pc:sldMkLst>
        <pc:spChg chg="mod">
          <ac:chgData name="Derek Somerville" userId="6633e942-9642-4dc4-ac90-67ec0fdbe355" providerId="ADAL" clId="{9B1970F3-314A-BD4D-A152-E55B48282467}" dt="2019-10-03T10:58:38.747" v="3076" actId="20577"/>
          <ac:spMkLst>
            <pc:docMk/>
            <pc:sldMk cId="260703189" sldId="294"/>
            <ac:spMk id="2" creationId="{CE7FBF89-EC53-C94B-873D-1B144841F33B}"/>
          </ac:spMkLst>
        </pc:spChg>
        <pc:spChg chg="del">
          <ac:chgData name="Derek Somerville" userId="6633e942-9642-4dc4-ac90-67ec0fdbe355" providerId="ADAL" clId="{9B1970F3-314A-BD4D-A152-E55B48282467}" dt="2019-08-28T14:59:53.853" v="1526" actId="478"/>
          <ac:spMkLst>
            <pc:docMk/>
            <pc:sldMk cId="260703189" sldId="294"/>
            <ac:spMk id="3" creationId="{73A58580-F392-4147-8540-1384595C14F2}"/>
          </ac:spMkLst>
        </pc:spChg>
        <pc:spChg chg="del">
          <ac:chgData name="Derek Somerville" userId="6633e942-9642-4dc4-ac90-67ec0fdbe355" providerId="ADAL" clId="{9B1970F3-314A-BD4D-A152-E55B48282467}" dt="2019-08-28T14:59:50.693" v="1525" actId="478"/>
          <ac:spMkLst>
            <pc:docMk/>
            <pc:sldMk cId="260703189" sldId="294"/>
            <ac:spMk id="4" creationId="{6C68D250-2554-3E45-80FB-5BA8CBC6F124}"/>
          </ac:spMkLst>
        </pc:spChg>
        <pc:spChg chg="add">
          <ac:chgData name="Derek Somerville" userId="6633e942-9642-4dc4-ac90-67ec0fdbe355" providerId="ADAL" clId="{9B1970F3-314A-BD4D-A152-E55B48282467}" dt="2019-10-03T10:57:10.133" v="3013"/>
          <ac:spMkLst>
            <pc:docMk/>
            <pc:sldMk cId="260703189" sldId="294"/>
            <ac:spMk id="6" creationId="{BE5995A1-FCBB-9F4D-BFE5-595BF2299DB5}"/>
          </ac:spMkLst>
        </pc:spChg>
        <pc:graphicFrameChg chg="add del mod modGraphic">
          <ac:chgData name="Derek Somerville" userId="6633e942-9642-4dc4-ac90-67ec0fdbe355" providerId="ADAL" clId="{9B1970F3-314A-BD4D-A152-E55B48282467}" dt="2019-09-11T10:44:49.515" v="1898" actId="478"/>
          <ac:graphicFrameMkLst>
            <pc:docMk/>
            <pc:sldMk cId="260703189" sldId="294"/>
            <ac:graphicFrameMk id="3" creationId="{3A9A56E8-2A8F-FB45-969D-99EAECFCAC1E}"/>
          </ac:graphicFrameMkLst>
        </pc:graphicFrameChg>
        <pc:graphicFrameChg chg="add del mod">
          <ac:chgData name="Derek Somerville" userId="6633e942-9642-4dc4-ac90-67ec0fdbe355" providerId="ADAL" clId="{9B1970F3-314A-BD4D-A152-E55B48282467}" dt="2019-09-11T10:45:26.133" v="1902"/>
          <ac:graphicFrameMkLst>
            <pc:docMk/>
            <pc:sldMk cId="260703189" sldId="294"/>
            <ac:graphicFrameMk id="4" creationId="{8D1BC1EA-9964-E546-A6AD-8D62F36B8201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1:56.953" v="1531" actId="478"/>
          <ac:graphicFrameMkLst>
            <pc:docMk/>
            <pc:sldMk cId="260703189" sldId="294"/>
            <ac:graphicFrameMk id="6" creationId="{03062CA1-A037-9447-BD9A-36F0770F3627}"/>
          </ac:graphicFrameMkLst>
        </pc:graphicFrameChg>
        <pc:graphicFrameChg chg="add del mod modGraphic">
          <ac:chgData name="Derek Somerville" userId="6633e942-9642-4dc4-ac90-67ec0fdbe355" providerId="ADAL" clId="{9B1970F3-314A-BD4D-A152-E55B48282467}" dt="2019-08-28T15:02:17.967" v="1537"/>
          <ac:graphicFrameMkLst>
            <pc:docMk/>
            <pc:sldMk cId="260703189" sldId="294"/>
            <ac:graphicFrameMk id="7" creationId="{27433DAB-15A8-AD4E-8CD0-90CC58CDF08F}"/>
          </ac:graphicFrameMkLst>
        </pc:graphicFrameChg>
        <pc:picChg chg="add mod">
          <ac:chgData name="Derek Somerville" userId="6633e942-9642-4dc4-ac90-67ec0fdbe355" providerId="ADAL" clId="{9B1970F3-314A-BD4D-A152-E55B48282467}" dt="2019-10-02T07:54:37.993" v="2166" actId="1076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9B1970F3-314A-BD4D-A152-E55B48282467}" dt="2019-10-02T07:54:01.232" v="2159" actId="478"/>
          <ac:picMkLst>
            <pc:docMk/>
            <pc:sldMk cId="260703189" sldId="294"/>
            <ac:picMk id="6" creationId="{58D36ABB-BA03-5D46-8BC9-EC43B3F98E89}"/>
          </ac:picMkLst>
        </pc:picChg>
        <pc:picChg chg="add del mod">
          <ac:chgData name="Derek Somerville" userId="6633e942-9642-4dc4-ac90-67ec0fdbe355" providerId="ADAL" clId="{9B1970F3-314A-BD4D-A152-E55B48282467}" dt="2019-08-28T15:04:42.797" v="1543" actId="478"/>
          <ac:picMkLst>
            <pc:docMk/>
            <pc:sldMk cId="260703189" sldId="294"/>
            <ac:picMk id="8" creationId="{6EA9B83F-EFCE-0547-B415-6B8883EB377E}"/>
          </ac:picMkLst>
        </pc:picChg>
      </pc:sldChg>
      <pc:sldChg chg="addSp delSp modSp add ord">
        <pc:chgData name="Derek Somerville" userId="6633e942-9642-4dc4-ac90-67ec0fdbe355" providerId="ADAL" clId="{9B1970F3-314A-BD4D-A152-E55B48282467}" dt="2019-10-03T10:58:03.967" v="3053" actId="20577"/>
        <pc:sldMkLst>
          <pc:docMk/>
          <pc:sldMk cId="1598185672" sldId="295"/>
        </pc:sldMkLst>
        <pc:spChg chg="mod">
          <ac:chgData name="Derek Somerville" userId="6633e942-9642-4dc4-ac90-67ec0fdbe355" providerId="ADAL" clId="{9B1970F3-314A-BD4D-A152-E55B48282467}" dt="2019-10-03T10:58:03.967" v="3053" actId="20577"/>
          <ac:spMkLst>
            <pc:docMk/>
            <pc:sldMk cId="1598185672" sldId="295"/>
            <ac:spMk id="2" creationId="{D7599632-AEE5-A54E-B2E8-1B8D2C91C673}"/>
          </ac:spMkLst>
        </pc:spChg>
        <pc:spChg chg="mod">
          <ac:chgData name="Derek Somerville" userId="6633e942-9642-4dc4-ac90-67ec0fdbe355" providerId="ADAL" clId="{9B1970F3-314A-BD4D-A152-E55B48282467}" dt="2019-10-02T07:56:47.306" v="2224" actId="20577"/>
          <ac:spMkLst>
            <pc:docMk/>
            <pc:sldMk cId="1598185672" sldId="295"/>
            <ac:spMk id="3" creationId="{C9BBDB0A-02D2-5B47-BB8D-83E2C73AAB29}"/>
          </ac:spMkLst>
        </pc:spChg>
        <pc:spChg chg="del">
          <ac:chgData name="Derek Somerville" userId="6633e942-9642-4dc4-ac90-67ec0fdbe355" providerId="ADAL" clId="{9B1970F3-314A-BD4D-A152-E55B48282467}" dt="2019-10-03T10:57:26.907" v="3018" actId="478"/>
          <ac:spMkLst>
            <pc:docMk/>
            <pc:sldMk cId="1598185672" sldId="295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27.372" v="3019"/>
          <ac:spMkLst>
            <pc:docMk/>
            <pc:sldMk cId="1598185672" sldId="295"/>
            <ac:spMk id="6" creationId="{77060A29-91C1-C44C-8431-2815A343C51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9:11.054" v="3092" actId="20577"/>
        <pc:sldMkLst>
          <pc:docMk/>
          <pc:sldMk cId="1178595790" sldId="296"/>
        </pc:sldMkLst>
        <pc:spChg chg="mod">
          <ac:chgData name="Derek Somerville" userId="6633e942-9642-4dc4-ac90-67ec0fdbe355" providerId="ADAL" clId="{9B1970F3-314A-BD4D-A152-E55B48282467}" dt="2019-10-03T10:59:11.054" v="3092" actId="20577"/>
          <ac:spMkLst>
            <pc:docMk/>
            <pc:sldMk cId="1178595790" sldId="296"/>
            <ac:spMk id="2" creationId="{A95DF5E5-C0BC-0048-94B9-44A80C249BB7}"/>
          </ac:spMkLst>
        </pc:spChg>
        <pc:spChg chg="del">
          <ac:chgData name="Derek Somerville" userId="6633e942-9642-4dc4-ac90-67ec0fdbe355" providerId="ADAL" clId="{9B1970F3-314A-BD4D-A152-E55B48282467}" dt="2019-08-27T15:25:09.274" v="989"/>
          <ac:spMkLst>
            <pc:docMk/>
            <pc:sldMk cId="1178595790" sldId="296"/>
            <ac:spMk id="3" creationId="{76BB9735-5A37-CC4A-A555-CDA87F99C20E}"/>
          </ac:spMkLst>
        </pc:spChg>
        <pc:spChg chg="del">
          <ac:chgData name="Derek Somerville" userId="6633e942-9642-4dc4-ac90-67ec0fdbe355" providerId="ADAL" clId="{9B1970F3-314A-BD4D-A152-E55B48282467}" dt="2019-09-03T13:04:02.095" v="1856" actId="478"/>
          <ac:spMkLst>
            <pc:docMk/>
            <pc:sldMk cId="1178595790" sldId="296"/>
            <ac:spMk id="4" creationId="{8CD328F1-FDEF-594A-85F7-27CF87F92294}"/>
          </ac:spMkLst>
        </pc:spChg>
        <pc:spChg chg="add">
          <ac:chgData name="Derek Somerville" userId="6633e942-9642-4dc4-ac90-67ec0fdbe355" providerId="ADAL" clId="{9B1970F3-314A-BD4D-A152-E55B48282467}" dt="2019-10-03T10:56:56.581" v="3008"/>
          <ac:spMkLst>
            <pc:docMk/>
            <pc:sldMk cId="1178595790" sldId="296"/>
            <ac:spMk id="6" creationId="{65BA370F-4029-8B4C-A298-4B07C6262DED}"/>
          </ac:spMkLst>
        </pc:spChg>
        <pc:spChg chg="add del mod">
          <ac:chgData name="Derek Somerville" userId="6633e942-9642-4dc4-ac90-67ec0fdbe355" providerId="ADAL" clId="{9B1970F3-314A-BD4D-A152-E55B48282467}" dt="2019-08-27T15:31:44.033" v="1198"/>
          <ac:spMkLst>
            <pc:docMk/>
            <pc:sldMk cId="1178595790" sldId="296"/>
            <ac:spMk id="7" creationId="{CBF8C1A2-8A6C-204C-8103-3DDBE09D75FB}"/>
          </ac:spMkLst>
        </pc:spChg>
        <pc:spChg chg="add del mod">
          <ac:chgData name="Derek Somerville" userId="6633e942-9642-4dc4-ac90-67ec0fdbe355" providerId="ADAL" clId="{9B1970F3-314A-BD4D-A152-E55B48282467}" dt="2019-08-27T15:32:28.510" v="1206" actId="478"/>
          <ac:spMkLst>
            <pc:docMk/>
            <pc:sldMk cId="1178595790" sldId="296"/>
            <ac:spMk id="10" creationId="{282D72CD-4CE0-5243-B7DB-164BDDB037C1}"/>
          </ac:spMkLst>
        </pc:spChg>
        <pc:graphicFrameChg chg="add del mod modGraphic">
          <ac:chgData name="Derek Somerville" userId="6633e942-9642-4dc4-ac90-67ec0fdbe355" providerId="ADAL" clId="{9B1970F3-314A-BD4D-A152-E55B48282467}" dt="2019-08-27T15:31:42.830" v="1196" actId="478"/>
          <ac:graphicFrameMkLst>
            <pc:docMk/>
            <pc:sldMk cId="1178595790" sldId="296"/>
            <ac:graphicFrameMk id="6" creationId="{F3221990-1F6A-414E-828A-BD62EB58E2BD}"/>
          </ac:graphicFrameMkLst>
        </pc:graphicFrameChg>
        <pc:graphicFrameChg chg="add mod modGraphic">
          <ac:chgData name="Derek Somerville" userId="6633e942-9642-4dc4-ac90-67ec0fdbe355" providerId="ADAL" clId="{9B1970F3-314A-BD4D-A152-E55B48282467}" dt="2019-08-28T09:46:51.099" v="1399" actId="14734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addSp delSp modSp add">
        <pc:chgData name="Derek Somerville" userId="6633e942-9642-4dc4-ac90-67ec0fdbe355" providerId="ADAL" clId="{9B1970F3-314A-BD4D-A152-E55B48282467}" dt="2019-10-03T10:57:52.510" v="3039" actId="20577"/>
        <pc:sldMkLst>
          <pc:docMk/>
          <pc:sldMk cId="3061568836" sldId="298"/>
        </pc:sldMkLst>
        <pc:spChg chg="mod">
          <ac:chgData name="Derek Somerville" userId="6633e942-9642-4dc4-ac90-67ec0fdbe355" providerId="ADAL" clId="{9B1970F3-314A-BD4D-A152-E55B48282467}" dt="2019-10-03T10:57:52.510" v="3039" actId="20577"/>
          <ac:spMkLst>
            <pc:docMk/>
            <pc:sldMk cId="3061568836" sldId="298"/>
            <ac:spMk id="2" creationId="{AA486F25-F330-EF4E-AF84-3F742D400285}"/>
          </ac:spMkLst>
        </pc:spChg>
        <pc:spChg chg="mod">
          <ac:chgData name="Derek Somerville" userId="6633e942-9642-4dc4-ac90-67ec0fdbe355" providerId="ADAL" clId="{9B1970F3-314A-BD4D-A152-E55B48282467}" dt="2019-09-03T10:58:42.416" v="1855"/>
          <ac:spMkLst>
            <pc:docMk/>
            <pc:sldMk cId="3061568836" sldId="298"/>
            <ac:spMk id="3" creationId="{825CD71F-C2A9-5645-970D-5F1FC3A6F5D7}"/>
          </ac:spMkLst>
        </pc:spChg>
        <pc:spChg chg="del">
          <ac:chgData name="Derek Somerville" userId="6633e942-9642-4dc4-ac90-67ec0fdbe355" providerId="ADAL" clId="{9B1970F3-314A-BD4D-A152-E55B48282467}" dt="2019-10-03T10:57:40.243" v="3022" actId="478"/>
          <ac:spMkLst>
            <pc:docMk/>
            <pc:sldMk cId="3061568836" sldId="298"/>
            <ac:spMk id="4" creationId="{06663516-F6FB-1D4A-9AE8-5371F2B9E27A}"/>
          </ac:spMkLst>
        </pc:spChg>
        <pc:spChg chg="add">
          <ac:chgData name="Derek Somerville" userId="6633e942-9642-4dc4-ac90-67ec0fdbe355" providerId="ADAL" clId="{9B1970F3-314A-BD4D-A152-E55B48282467}" dt="2019-10-03T10:57:40.718" v="3023"/>
          <ac:spMkLst>
            <pc:docMk/>
            <pc:sldMk cId="3061568836" sldId="298"/>
            <ac:spMk id="6" creationId="{1F9FA8C4-E810-4047-86AA-88E18782DC48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48.743" v="3032" actId="20577"/>
        <pc:sldMkLst>
          <pc:docMk/>
          <pc:sldMk cId="33069768" sldId="299"/>
        </pc:sldMkLst>
        <pc:spChg chg="mod">
          <ac:chgData name="Derek Somerville" userId="6633e942-9642-4dc4-ac90-67ec0fdbe355" providerId="ADAL" clId="{9B1970F3-314A-BD4D-A152-E55B48282467}" dt="2019-10-03T10:57:48.743" v="3032" actId="20577"/>
          <ac:spMkLst>
            <pc:docMk/>
            <pc:sldMk cId="33069768" sldId="299"/>
            <ac:spMk id="2" creationId="{11BEEDEE-9C0B-3B46-9518-295691DE5B07}"/>
          </ac:spMkLst>
        </pc:spChg>
        <pc:spChg chg="mod">
          <ac:chgData name="Derek Somerville" userId="6633e942-9642-4dc4-ac90-67ec0fdbe355" providerId="ADAL" clId="{9B1970F3-314A-BD4D-A152-E55B48282467}" dt="2019-09-06T10:25:15.968" v="1897" actId="5793"/>
          <ac:spMkLst>
            <pc:docMk/>
            <pc:sldMk cId="33069768" sldId="299"/>
            <ac:spMk id="3" creationId="{B6A01CE3-C7CB-0E45-9456-163E2D83449C}"/>
          </ac:spMkLst>
        </pc:spChg>
        <pc:spChg chg="del">
          <ac:chgData name="Derek Somerville" userId="6633e942-9642-4dc4-ac90-67ec0fdbe355" providerId="ADAL" clId="{9B1970F3-314A-BD4D-A152-E55B48282467}" dt="2019-10-03T10:57:44.672" v="3024" actId="478"/>
          <ac:spMkLst>
            <pc:docMk/>
            <pc:sldMk cId="33069768" sldId="299"/>
            <ac:spMk id="4" creationId="{B1A97372-E883-D447-AF2F-A44137B51951}"/>
          </ac:spMkLst>
        </pc:spChg>
        <pc:spChg chg="add">
          <ac:chgData name="Derek Somerville" userId="6633e942-9642-4dc4-ac90-67ec0fdbe355" providerId="ADAL" clId="{9B1970F3-314A-BD4D-A152-E55B48282467}" dt="2019-10-03T10:57:45.209" v="3025"/>
          <ac:spMkLst>
            <pc:docMk/>
            <pc:sldMk cId="33069768" sldId="299"/>
            <ac:spMk id="6" creationId="{7C3FEB5C-2378-5346-83AB-726A533BAFC0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5.005" v="3116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9B1970F3-314A-BD4D-A152-E55B48282467}" dt="2019-10-03T13:55:15.005" v="3116" actId="20577"/>
          <ac:spMkLst>
            <pc:docMk/>
            <pc:sldMk cId="54859853" sldId="300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31.690" v="2998" actId="478"/>
          <ac:spMkLst>
            <pc:docMk/>
            <pc:sldMk cId="54859853" sldId="300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32.206" v="2999"/>
          <ac:spMkLst>
            <pc:docMk/>
            <pc:sldMk cId="54859853" sldId="300"/>
            <ac:spMk id="6" creationId="{2FBFCE01-B526-F842-9A05-9B1534054AD6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0:56:43.146" v="3003"/>
        <pc:sldMkLst>
          <pc:docMk/>
          <pc:sldMk cId="1062352069" sldId="301"/>
        </pc:sldMkLst>
        <pc:spChg chg="mod">
          <ac:chgData name="Derek Somerville" userId="6633e942-9642-4dc4-ac90-67ec0fdbe355" providerId="ADAL" clId="{9B1970F3-314A-BD4D-A152-E55B48282467}" dt="2019-09-11T10:49:35.241" v="1960" actId="20577"/>
          <ac:spMkLst>
            <pc:docMk/>
            <pc:sldMk cId="1062352069" sldId="301"/>
            <ac:spMk id="2" creationId="{136D4560-DAB2-F248-B535-C2C9D43DCCC0}"/>
          </ac:spMkLst>
        </pc:spChg>
        <pc:spChg chg="mod">
          <ac:chgData name="Derek Somerville" userId="6633e942-9642-4dc4-ac90-67ec0fdbe355" providerId="ADAL" clId="{9B1970F3-314A-BD4D-A152-E55B48282467}" dt="2019-09-11T10:49:31.192" v="1950" actId="20577"/>
          <ac:spMkLst>
            <pc:docMk/>
            <pc:sldMk cId="1062352069" sldId="301"/>
            <ac:spMk id="3" creationId="{7CBD207A-3A13-A643-A94F-1855075A06C4}"/>
          </ac:spMkLst>
        </pc:spChg>
        <pc:spChg chg="del">
          <ac:chgData name="Derek Somerville" userId="6633e942-9642-4dc4-ac90-67ec0fdbe355" providerId="ADAL" clId="{9B1970F3-314A-BD4D-A152-E55B48282467}" dt="2019-10-03T10:56:42.674" v="3002" actId="478"/>
          <ac:spMkLst>
            <pc:docMk/>
            <pc:sldMk cId="1062352069" sldId="301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3.146" v="3003"/>
          <ac:spMkLst>
            <pc:docMk/>
            <pc:sldMk cId="1062352069" sldId="301"/>
            <ac:spMk id="6" creationId="{D5B471F7-F6F3-FB40-8ADA-C4A7F00006CE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10.404" v="3108" actId="20577"/>
        <pc:sldMkLst>
          <pc:docMk/>
          <pc:sldMk cId="3976650290" sldId="302"/>
        </pc:sldMkLst>
        <pc:spChg chg="mod">
          <ac:chgData name="Derek Somerville" userId="6633e942-9642-4dc4-ac90-67ec0fdbe355" providerId="ADAL" clId="{9B1970F3-314A-BD4D-A152-E55B48282467}" dt="2019-10-03T13:55:10.404" v="3108" actId="20577"/>
          <ac:spMkLst>
            <pc:docMk/>
            <pc:sldMk cId="3976650290" sldId="302"/>
            <ac:spMk id="2" creationId="{136D4560-DAB2-F248-B535-C2C9D43DCCC0}"/>
          </ac:spMkLst>
        </pc:spChg>
        <pc:spChg chg="del">
          <ac:chgData name="Derek Somerville" userId="6633e942-9642-4dc4-ac90-67ec0fdbe355" providerId="ADAL" clId="{9B1970F3-314A-BD4D-A152-E55B48282467}" dt="2019-10-03T10:56:46.473" v="3004" actId="478"/>
          <ac:spMkLst>
            <pc:docMk/>
            <pc:sldMk cId="3976650290" sldId="302"/>
            <ac:spMk id="4" creationId="{DEA868DC-69E5-F642-AB2B-89F7DF1F2C00}"/>
          </ac:spMkLst>
        </pc:spChg>
        <pc:spChg chg="add">
          <ac:chgData name="Derek Somerville" userId="6633e942-9642-4dc4-ac90-67ec0fdbe355" providerId="ADAL" clId="{9B1970F3-314A-BD4D-A152-E55B48282467}" dt="2019-10-03T10:56:47.203" v="3005"/>
          <ac:spMkLst>
            <pc:docMk/>
            <pc:sldMk cId="3976650290" sldId="302"/>
            <ac:spMk id="6" creationId="{F48AEBCD-9736-AF4B-930E-17D29BDFC082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0:57:57.872" v="3046" actId="20577"/>
        <pc:sldMkLst>
          <pc:docMk/>
          <pc:sldMk cId="1697264422" sldId="303"/>
        </pc:sldMkLst>
        <pc:spChg chg="mod">
          <ac:chgData name="Derek Somerville" userId="6633e942-9642-4dc4-ac90-67ec0fdbe355" providerId="ADAL" clId="{9B1970F3-314A-BD4D-A152-E55B48282467}" dt="2019-10-03T10:57:57.872" v="3046" actId="20577"/>
          <ac:spMkLst>
            <pc:docMk/>
            <pc:sldMk cId="1697264422" sldId="303"/>
            <ac:spMk id="2" creationId="{D7599632-AEE5-A54E-B2E8-1B8D2C91C673}"/>
          </ac:spMkLst>
        </pc:spChg>
        <pc:spChg chg="del">
          <ac:chgData name="Derek Somerville" userId="6633e942-9642-4dc4-ac90-67ec0fdbe355" providerId="ADAL" clId="{9B1970F3-314A-BD4D-A152-E55B48282467}" dt="2019-10-03T10:57:33.714" v="3020" actId="478"/>
          <ac:spMkLst>
            <pc:docMk/>
            <pc:sldMk cId="1697264422" sldId="303"/>
            <ac:spMk id="4" creationId="{FA6E5761-F4D8-C640-924D-5F45C097A1C0}"/>
          </ac:spMkLst>
        </pc:spChg>
        <pc:spChg chg="add">
          <ac:chgData name="Derek Somerville" userId="6633e942-9642-4dc4-ac90-67ec0fdbe355" providerId="ADAL" clId="{9B1970F3-314A-BD4D-A152-E55B48282467}" dt="2019-10-03T10:57:34.185" v="3021"/>
          <ac:spMkLst>
            <pc:docMk/>
            <pc:sldMk cId="1697264422" sldId="303"/>
            <ac:spMk id="6" creationId="{3A3D972E-40E9-9940-8AC5-AEFBA02D0EEE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2T08:16:53.135" v="2240" actId="1076"/>
        <pc:sldMkLst>
          <pc:docMk/>
          <pc:sldMk cId="3242025361" sldId="304"/>
        </pc:sldMkLst>
        <pc:spChg chg="del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9B1970F3-314A-BD4D-A152-E55B48282467}" dt="2019-10-02T08:01:32.379" v="2226" actId="478"/>
          <ac:spMkLst>
            <pc:docMk/>
            <pc:sldMk cId="3242025361" sldId="304"/>
            <ac:spMk id="7" creationId="{CC4F4C35-0512-4A4F-A247-C93B0EBCEB7C}"/>
          </ac:spMkLst>
        </pc:spChg>
        <pc:picChg chg="add del mod">
          <ac:chgData name="Derek Somerville" userId="6633e942-9642-4dc4-ac90-67ec0fdbe355" providerId="ADAL" clId="{9B1970F3-314A-BD4D-A152-E55B48282467}" dt="2019-10-02T08:03:12.377" v="2233" actId="478"/>
          <ac:picMkLst>
            <pc:docMk/>
            <pc:sldMk cId="3242025361" sldId="304"/>
            <ac:picMk id="8" creationId="{9DDCA1E4-E513-804A-A162-B81C0A53985F}"/>
          </ac:picMkLst>
        </pc:picChg>
        <pc:picChg chg="add del mod">
          <ac:chgData name="Derek Somerville" userId="6633e942-9642-4dc4-ac90-67ec0fdbe355" providerId="ADAL" clId="{9B1970F3-314A-BD4D-A152-E55B48282467}" dt="2019-10-02T08:16:41.519" v="2237" actId="478"/>
          <ac:picMkLst>
            <pc:docMk/>
            <pc:sldMk cId="3242025361" sldId="304"/>
            <ac:picMk id="9" creationId="{8996C2B1-710F-AA49-8B2C-1C601F2F48B0}"/>
          </ac:picMkLst>
        </pc:picChg>
        <pc:picChg chg="add mod">
          <ac:chgData name="Derek Somerville" userId="6633e942-9642-4dc4-ac90-67ec0fdbe355" providerId="ADAL" clId="{9B1970F3-314A-BD4D-A152-E55B48282467}" dt="2019-10-02T08:16:53.135" v="2240" actId="1076"/>
          <ac:picMkLst>
            <pc:docMk/>
            <pc:sldMk cId="3242025361" sldId="304"/>
            <ac:picMk id="10" creationId="{036DEFF0-18D7-A44A-A10F-E6D3E1104E4A}"/>
          </ac:picMkLst>
        </pc:picChg>
      </pc:sldChg>
      <pc:sldChg chg="addSp delSp modSp add">
        <pc:chgData name="Derek Somerville" userId="6633e942-9642-4dc4-ac90-67ec0fdbe355" providerId="ADAL" clId="{9B1970F3-314A-BD4D-A152-E55B48282467}" dt="2019-10-03T13:55:24.894" v="3136" actId="20577"/>
        <pc:sldMkLst>
          <pc:docMk/>
          <pc:sldMk cId="3090874652" sldId="305"/>
        </pc:sldMkLst>
        <pc:spChg chg="mod">
          <ac:chgData name="Derek Somerville" userId="6633e942-9642-4dc4-ac90-67ec0fdbe355" providerId="ADAL" clId="{9B1970F3-314A-BD4D-A152-E55B48282467}" dt="2019-10-03T13:55:24.894" v="3136" actId="20577"/>
          <ac:spMkLst>
            <pc:docMk/>
            <pc:sldMk cId="3090874652" sldId="305"/>
            <ac:spMk id="2" creationId="{36750892-6207-364A-B3EB-2B06A092C80E}"/>
          </ac:spMkLst>
        </pc:spChg>
        <pc:spChg chg="del mod">
          <ac:chgData name="Derek Somerville" userId="6633e942-9642-4dc4-ac90-67ec0fdbe355" providerId="ADAL" clId="{9B1970F3-314A-BD4D-A152-E55B48282467}" dt="2019-10-03T10:56:21.678" v="2994" actId="478"/>
          <ac:spMkLst>
            <pc:docMk/>
            <pc:sldMk cId="3090874652" sldId="305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22.480" v="2995"/>
          <ac:spMkLst>
            <pc:docMk/>
            <pc:sldMk cId="3090874652" sldId="305"/>
            <ac:spMk id="6" creationId="{48E47011-BF8E-114D-8BD1-8BE716DEF648}"/>
          </ac:spMkLst>
        </pc:spChg>
      </pc:sldChg>
      <pc:sldChg chg="addSp delSp modSp add ord">
        <pc:chgData name="Derek Somerville" userId="6633e942-9642-4dc4-ac90-67ec0fdbe355" providerId="ADAL" clId="{9B1970F3-314A-BD4D-A152-E55B48282467}" dt="2019-10-03T13:55:48.991" v="3172" actId="20577"/>
        <pc:sldMkLst>
          <pc:docMk/>
          <pc:sldMk cId="2621583208" sldId="306"/>
        </pc:sldMkLst>
        <pc:spChg chg="mod">
          <ac:chgData name="Derek Somerville" userId="6633e942-9642-4dc4-ac90-67ec0fdbe355" providerId="ADAL" clId="{9B1970F3-314A-BD4D-A152-E55B48282467}" dt="2019-10-03T13:55:48.991" v="3172" actId="2057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3:10.207" v="2734" actId="20577"/>
          <ac:spMkLst>
            <pc:docMk/>
            <pc:sldMk cId="2621583208" sldId="306"/>
            <ac:spMk id="3" creationId="{7952DF87-72BF-A44E-827B-BA76106254F9}"/>
          </ac:spMkLst>
        </pc:spChg>
        <pc:spChg chg="del mod">
          <ac:chgData name="Derek Somerville" userId="6633e942-9642-4dc4-ac90-67ec0fdbe355" providerId="ADAL" clId="{9B1970F3-314A-BD4D-A152-E55B48282467}" dt="2019-10-03T10:55:55.734" v="2985" actId="478"/>
          <ac:spMkLst>
            <pc:docMk/>
            <pc:sldMk cId="2621583208" sldId="306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5:56.866" v="2986"/>
          <ac:spMkLst>
            <pc:docMk/>
            <pc:sldMk cId="2621583208" sldId="306"/>
            <ac:spMk id="6" creationId="{B8E73620-5A2C-364D-A60A-7E1F45A84D84}"/>
          </ac:spMkLst>
        </pc:spChg>
      </pc:sldChg>
      <pc:sldChg chg="addSp delSp modSp add">
        <pc:chgData name="Derek Somerville" userId="6633e942-9642-4dc4-ac90-67ec0fdbe355" providerId="ADAL" clId="{9B1970F3-314A-BD4D-A152-E55B48282467}" dt="2019-10-03T13:55:31.889" v="3145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9B1970F3-314A-BD4D-A152-E55B48282467}" dt="2019-10-03T13:55:31.889" v="3145" actId="2057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9B1970F3-314A-BD4D-A152-E55B48282467}" dt="2019-10-02T14:45:52.392" v="2884" actId="20577"/>
          <ac:spMkLst>
            <pc:docMk/>
            <pc:sldMk cId="1817779618" sldId="308"/>
            <ac:spMk id="3" creationId="{7952DF87-72BF-A44E-827B-BA76106254F9}"/>
          </ac:spMkLst>
        </pc:spChg>
        <pc:spChg chg="del">
          <ac:chgData name="Derek Somerville" userId="6633e942-9642-4dc4-ac90-67ec0fdbe355" providerId="ADAL" clId="{9B1970F3-314A-BD4D-A152-E55B48282467}" dt="2019-10-03T10:56:13.811" v="2991" actId="478"/>
          <ac:spMkLst>
            <pc:docMk/>
            <pc:sldMk cId="1817779618" sldId="308"/>
            <ac:spMk id="4" creationId="{71D11FCB-A473-EE43-978D-903B078363BB}"/>
          </ac:spMkLst>
        </pc:spChg>
        <pc:spChg chg="add">
          <ac:chgData name="Derek Somerville" userId="6633e942-9642-4dc4-ac90-67ec0fdbe355" providerId="ADAL" clId="{9B1970F3-314A-BD4D-A152-E55B48282467}" dt="2019-10-03T10:56:14.767" v="2992"/>
          <ac:spMkLst>
            <pc:docMk/>
            <pc:sldMk cId="1817779618" sldId="308"/>
            <ac:spMk id="6" creationId="{0A9B8144-A763-9C48-A803-FE85407075BB}"/>
          </ac:spMkLst>
        </pc:spChg>
      </pc:sldChg>
    </pc:docChg>
  </pc:docChgLst>
  <pc:docChgLst>
    <pc:chgData name="Derek Somerville" userId="S::derek.somerville@glasgow.ac.uk::6633e942-9642-4dc4-ac90-67ec0fdbe355" providerId="AD" clId="Web-{56C6A7C6-4552-C682-B7CD-13B08B55CE62}"/>
    <pc:docChg chg="modSld">
      <pc:chgData name="Derek Somerville" userId="S::derek.somerville@glasgow.ac.uk::6633e942-9642-4dc4-ac90-67ec0fdbe355" providerId="AD" clId="Web-{56C6A7C6-4552-C682-B7CD-13B08B55CE62}" dt="2020-11-25T23:30:21.673" v="7"/>
      <pc:docMkLst>
        <pc:docMk/>
      </pc:docMkLst>
      <pc:sldChg chg="modSp">
        <pc:chgData name="Derek Somerville" userId="S::derek.somerville@glasgow.ac.uk::6633e942-9642-4dc4-ac90-67ec0fdbe355" providerId="AD" clId="Web-{56C6A7C6-4552-C682-B7CD-13B08B55CE62}" dt="2020-11-25T23:30:21.673" v="7"/>
        <pc:sldMkLst>
          <pc:docMk/>
          <pc:sldMk cId="1822261402" sldId="317"/>
        </pc:sldMkLst>
        <pc:graphicFrameChg chg="mod modGraphic">
          <ac:chgData name="Derek Somerville" userId="S::derek.somerville@glasgow.ac.uk::6633e942-9642-4dc4-ac90-67ec0fdbe355" providerId="AD" clId="Web-{56C6A7C6-4552-C682-B7CD-13B08B55CE62}" dt="2020-11-25T23:30:21.673" v="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</pc:docChg>
  </pc:docChgLst>
  <pc:docChgLst>
    <pc:chgData name="Derek Somerville" userId="6633e942-9642-4dc4-ac90-67ec0fdbe355" providerId="ADAL" clId="{9065C064-A6B4-45E7-B17F-71782A162813}"/>
    <pc:docChg chg="custSel addSld delSld modSld sldOrd modMainMaster modSection">
      <pc:chgData name="Derek Somerville" userId="6633e942-9642-4dc4-ac90-67ec0fdbe355" providerId="ADAL" clId="{9065C064-A6B4-45E7-B17F-71782A162813}" dt="2021-12-20T17:48:11.366" v="291" actId="20577"/>
      <pc:docMkLst>
        <pc:docMk/>
      </pc:docMkLst>
      <pc:sldChg chg="modSp modAnim">
        <pc:chgData name="Derek Somerville" userId="6633e942-9642-4dc4-ac90-67ec0fdbe355" providerId="ADAL" clId="{9065C064-A6B4-45E7-B17F-71782A162813}" dt="2021-10-20T11:10:14.637" v="110" actId="20577"/>
        <pc:sldMkLst>
          <pc:docMk/>
          <pc:sldMk cId="3604581489" sldId="272"/>
        </pc:sldMkLst>
        <pc:spChg chg="mod">
          <ac:chgData name="Derek Somerville" userId="6633e942-9642-4dc4-ac90-67ec0fdbe355" providerId="ADAL" clId="{9065C064-A6B4-45E7-B17F-71782A162813}" dt="2021-10-20T11:10:14.637" v="110" actId="20577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9065C064-A6B4-45E7-B17F-71782A162813}" dt="2021-10-20T11:08:11.962" v="89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9065C064-A6B4-45E7-B17F-71782A162813}" dt="2021-10-20T11:08:11.962" v="89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del">
        <pc:chgData name="Derek Somerville" userId="6633e942-9642-4dc4-ac90-67ec0fdbe355" providerId="ADAL" clId="{9065C064-A6B4-45E7-B17F-71782A162813}" dt="2021-10-20T11:07:13.733" v="84" actId="2696"/>
        <pc:sldMkLst>
          <pc:docMk/>
          <pc:sldMk cId="1878226238" sldId="275"/>
        </pc:sldMkLst>
      </pc:sldChg>
      <pc:sldChg chg="modSp mod">
        <pc:chgData name="Derek Somerville" userId="6633e942-9642-4dc4-ac90-67ec0fdbe355" providerId="ADAL" clId="{9065C064-A6B4-45E7-B17F-71782A162813}" dt="2021-10-20T11:12:47.481" v="141" actId="20577"/>
        <pc:sldMkLst>
          <pc:docMk/>
          <pc:sldMk cId="1064484594" sldId="293"/>
        </pc:sldMkLst>
        <pc:spChg chg="mod">
          <ac:chgData name="Derek Somerville" userId="6633e942-9642-4dc4-ac90-67ec0fdbe355" providerId="ADAL" clId="{9065C064-A6B4-45E7-B17F-71782A162813}" dt="2021-10-20T11:12:47.481" v="141" actId="20577"/>
          <ac:spMkLst>
            <pc:docMk/>
            <pc:sldMk cId="1064484594" sldId="293"/>
            <ac:spMk id="3" creationId="{811E443F-0096-4FC1-B4EB-6024FD8A8208}"/>
          </ac:spMkLst>
        </pc:spChg>
      </pc:sldChg>
      <pc:sldChg chg="modSp mod">
        <pc:chgData name="Derek Somerville" userId="6633e942-9642-4dc4-ac90-67ec0fdbe355" providerId="ADAL" clId="{9065C064-A6B4-45E7-B17F-71782A162813}" dt="2021-10-20T11:08:47.631" v="91" actId="14100"/>
        <pc:sldMkLst>
          <pc:docMk/>
          <pc:sldMk cId="1697264422" sldId="303"/>
        </pc:sldMkLst>
        <pc:spChg chg="mod">
          <ac:chgData name="Derek Somerville" userId="6633e942-9642-4dc4-ac90-67ec0fdbe355" providerId="ADAL" clId="{9065C064-A6B4-45E7-B17F-71782A162813}" dt="2021-10-20T11:08:47.631" v="91" actId="14100"/>
          <ac:spMkLst>
            <pc:docMk/>
            <pc:sldMk cId="1697264422" sldId="303"/>
            <ac:spMk id="3" creationId="{C9BBDB0A-02D2-5B47-BB8D-83E2C73AAB29}"/>
          </ac:spMkLst>
        </pc:spChg>
      </pc:sldChg>
      <pc:sldChg chg="modSp mod">
        <pc:chgData name="Derek Somerville" userId="6633e942-9642-4dc4-ac90-67ec0fdbe355" providerId="ADAL" clId="{9065C064-A6B4-45E7-B17F-71782A162813}" dt="2021-10-20T11:06:41.434" v="83" actId="14100"/>
        <pc:sldMkLst>
          <pc:docMk/>
          <pc:sldMk cId="3090874652" sldId="305"/>
        </pc:sldMkLst>
        <pc:spChg chg="mod">
          <ac:chgData name="Derek Somerville" userId="6633e942-9642-4dc4-ac90-67ec0fdbe355" providerId="ADAL" clId="{9065C064-A6B4-45E7-B17F-71782A162813}" dt="2021-10-20T11:06:41.434" v="83" actId="14100"/>
          <ac:spMkLst>
            <pc:docMk/>
            <pc:sldMk cId="3090874652" sldId="305"/>
            <ac:spMk id="3" creationId="{7952DF87-72BF-A44E-827B-BA76106254F9}"/>
          </ac:spMkLst>
        </pc:spChg>
      </pc:sldChg>
      <pc:sldChg chg="modSp mod">
        <pc:chgData name="Derek Somerville" userId="6633e942-9642-4dc4-ac90-67ec0fdbe355" providerId="ADAL" clId="{9065C064-A6B4-45E7-B17F-71782A162813}" dt="2021-10-11T15:18:30.825" v="4" actId="207"/>
        <pc:sldMkLst>
          <pc:docMk/>
          <pc:sldMk cId="1817779618" sldId="308"/>
        </pc:sldMkLst>
        <pc:spChg chg="mod">
          <ac:chgData name="Derek Somerville" userId="6633e942-9642-4dc4-ac90-67ec0fdbe355" providerId="ADAL" clId="{9065C064-A6B4-45E7-B17F-71782A162813}" dt="2021-10-11T15:18:30.825" v="4" actId="20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9065C064-A6B4-45E7-B17F-71782A162813}" dt="2021-10-20T11:11:35.900" v="115" actId="2696"/>
        <pc:sldMkLst>
          <pc:docMk/>
          <pc:sldMk cId="3189330387" sldId="316"/>
        </pc:sldMkLst>
      </pc:sldChg>
      <pc:sldChg chg="modSp mod">
        <pc:chgData name="Derek Somerville" userId="6633e942-9642-4dc4-ac90-67ec0fdbe355" providerId="ADAL" clId="{9065C064-A6B4-45E7-B17F-71782A162813}" dt="2021-10-11T15:20:53.773" v="65"/>
        <pc:sldMkLst>
          <pc:docMk/>
          <pc:sldMk cId="1822261402" sldId="317"/>
        </pc:sldMkLst>
        <pc:graphicFrameChg chg="mod modGraphic">
          <ac:chgData name="Derek Somerville" userId="6633e942-9642-4dc4-ac90-67ec0fdbe355" providerId="ADAL" clId="{9065C064-A6B4-45E7-B17F-71782A162813}" dt="2021-10-11T15:20:53.773" v="65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1-16T09:43:01.532" v="159" actId="5793"/>
        <pc:sldMkLst>
          <pc:docMk/>
          <pc:sldMk cId="2190704069" sldId="318"/>
        </pc:sldMkLst>
        <pc:graphicFrameChg chg="modGraphic">
          <ac:chgData name="Derek Somerville" userId="6633e942-9642-4dc4-ac90-67ec0fdbe355" providerId="ADAL" clId="{9065C064-A6B4-45E7-B17F-71782A162813}" dt="2021-11-16T09:43:01.532" v="159" actId="5793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03T12:48:23.291" v="181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9065C064-A6B4-45E7-B17F-71782A162813}" dt="2021-12-03T12:48:23.291" v="181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modSp mod">
        <pc:chgData name="Derek Somerville" userId="6633e942-9642-4dc4-ac90-67ec0fdbe355" providerId="ADAL" clId="{9065C064-A6B4-45E7-B17F-71782A162813}" dt="2021-12-20T17:48:11.366" v="291" actId="20577"/>
        <pc:sldMkLst>
          <pc:docMk/>
          <pc:sldMk cId="4118547095" sldId="320"/>
        </pc:sldMkLst>
        <pc:graphicFrameChg chg="modGraphic">
          <ac:chgData name="Derek Somerville" userId="6633e942-9642-4dc4-ac90-67ec0fdbe355" providerId="ADAL" clId="{9065C064-A6B4-45E7-B17F-71782A162813}" dt="2021-12-20T17:48:11.366" v="291" actId="20577"/>
          <ac:graphicFrameMkLst>
            <pc:docMk/>
            <pc:sldMk cId="4118547095" sldId="320"/>
            <ac:graphicFrameMk id="11" creationId="{63D6CC49-9AF9-1747-98B5-0CAD5A785874}"/>
          </ac:graphicFrameMkLst>
        </pc:graphicFrameChg>
      </pc:sldChg>
      <pc:sldChg chg="modSp del">
        <pc:chgData name="Derek Somerville" userId="6633e942-9642-4dc4-ac90-67ec0fdbe355" providerId="ADAL" clId="{9065C064-A6B4-45E7-B17F-71782A162813}" dt="2021-10-20T11:13:34.301" v="142" actId="2696"/>
        <pc:sldMkLst>
          <pc:docMk/>
          <pc:sldMk cId="3819373073" sldId="322"/>
        </pc:sldMkLst>
        <pc:spChg chg="mod">
          <ac:chgData name="Derek Somerville" userId="6633e942-9642-4dc4-ac90-67ec0fdbe355" providerId="ADAL" clId="{9065C064-A6B4-45E7-B17F-71782A162813}" dt="2021-10-11T15:19:42.602" v="11" actId="20577"/>
          <ac:spMkLst>
            <pc:docMk/>
            <pc:sldMk cId="3819373073" sldId="322"/>
            <ac:spMk id="3" creationId="{24CC508E-3B38-424F-9757-DC52C81BA7EC}"/>
          </ac:spMkLst>
        </pc:spChg>
      </pc:sldChg>
      <pc:sldChg chg="modSp modAnim">
        <pc:chgData name="Derek Somerville" userId="6633e942-9642-4dc4-ac90-67ec0fdbe355" providerId="ADAL" clId="{9065C064-A6B4-45E7-B17F-71782A162813}" dt="2021-10-20T11:09:35.736" v="98" actId="20577"/>
        <pc:sldMkLst>
          <pc:docMk/>
          <pc:sldMk cId="180707215" sldId="325"/>
        </pc:sldMkLst>
        <pc:spChg chg="mod">
          <ac:chgData name="Derek Somerville" userId="6633e942-9642-4dc4-ac90-67ec0fdbe355" providerId="ADAL" clId="{9065C064-A6B4-45E7-B17F-71782A162813}" dt="2021-10-20T11:09:35.736" v="98" actId="20577"/>
          <ac:spMkLst>
            <pc:docMk/>
            <pc:sldMk cId="180707215" sldId="325"/>
            <ac:spMk id="3" creationId="{7952DF87-72BF-A44E-827B-BA76106254F9}"/>
          </ac:spMkLst>
        </pc:spChg>
      </pc:sldChg>
      <pc:sldChg chg="ord">
        <pc:chgData name="Derek Somerville" userId="6633e942-9642-4dc4-ac90-67ec0fdbe355" providerId="ADAL" clId="{9065C064-A6B4-45E7-B17F-71782A162813}" dt="2021-10-20T11:11:02.104" v="114"/>
        <pc:sldMkLst>
          <pc:docMk/>
          <pc:sldMk cId="669174603" sldId="326"/>
        </pc:sldMkLst>
      </pc:sldChg>
      <pc:sldChg chg="del">
        <pc:chgData name="Derek Somerville" userId="6633e942-9642-4dc4-ac90-67ec0fdbe355" providerId="ADAL" clId="{9065C064-A6B4-45E7-B17F-71782A162813}" dt="2021-10-20T11:06:17.614" v="81" actId="2696"/>
        <pc:sldMkLst>
          <pc:docMk/>
          <pc:sldMk cId="3064389988" sldId="329"/>
        </pc:sldMkLst>
      </pc:sldChg>
      <pc:sldChg chg="modSp mod">
        <pc:chgData name="Derek Somerville" userId="6633e942-9642-4dc4-ac90-67ec0fdbe355" providerId="ADAL" clId="{9065C064-A6B4-45E7-B17F-71782A162813}" dt="2021-11-30T16:37:13.611" v="160" actId="2711"/>
        <pc:sldMkLst>
          <pc:docMk/>
          <pc:sldMk cId="1173053218" sldId="330"/>
        </pc:sldMkLst>
        <pc:spChg chg="mod">
          <ac:chgData name="Derek Somerville" userId="6633e942-9642-4dc4-ac90-67ec0fdbe355" providerId="ADAL" clId="{9065C064-A6B4-45E7-B17F-71782A162813}" dt="2021-11-30T16:37:13.611" v="160" actId="2711"/>
          <ac:spMkLst>
            <pc:docMk/>
            <pc:sldMk cId="1173053218" sldId="330"/>
            <ac:spMk id="4" creationId="{5550B914-9FAF-0C4A-84A7-B540B01BB024}"/>
          </ac:spMkLst>
        </pc:spChg>
      </pc:sldChg>
      <pc:sldChg chg="modSp add modAnim">
        <pc:chgData name="Derek Somerville" userId="6633e942-9642-4dc4-ac90-67ec0fdbe355" providerId="ADAL" clId="{9065C064-A6B4-45E7-B17F-71782A162813}" dt="2021-10-20T11:07:58.563" v="88" actId="255"/>
        <pc:sldMkLst>
          <pc:docMk/>
          <pc:sldMk cId="2413527522" sldId="334"/>
        </pc:sldMkLst>
        <pc:spChg chg="mod">
          <ac:chgData name="Derek Somerville" userId="6633e942-9642-4dc4-ac90-67ec0fdbe355" providerId="ADAL" clId="{9065C064-A6B4-45E7-B17F-71782A162813}" dt="2021-10-20T11:07:58.563" v="88" actId="255"/>
          <ac:spMkLst>
            <pc:docMk/>
            <pc:sldMk cId="2413527522" sldId="334"/>
            <ac:spMk id="3" creationId="{B1CD7F57-8FA4-4B46-B959-4B48922C0EEC}"/>
          </ac:spMkLst>
        </pc:spChg>
      </pc:sldChg>
      <pc:sldChg chg="modSp add ord modAnim">
        <pc:chgData name="Derek Somerville" userId="6633e942-9642-4dc4-ac90-67ec0fdbe355" providerId="ADAL" clId="{9065C064-A6B4-45E7-B17F-71782A162813}" dt="2021-10-20T11:09:32.695" v="97"/>
        <pc:sldMkLst>
          <pc:docMk/>
          <pc:sldMk cId="2940559398" sldId="335"/>
        </pc:sldMkLst>
        <pc:spChg chg="mod">
          <ac:chgData name="Derek Somerville" userId="6633e942-9642-4dc4-ac90-67ec0fdbe355" providerId="ADAL" clId="{9065C064-A6B4-45E7-B17F-71782A162813}" dt="2021-10-20T11:09:28.581" v="95" actId="20577"/>
          <ac:spMkLst>
            <pc:docMk/>
            <pc:sldMk cId="2940559398" sldId="335"/>
            <ac:spMk id="3" creationId="{7952DF87-72BF-A44E-827B-BA76106254F9}"/>
          </ac:spMkLst>
        </pc:spChg>
      </pc:sldChg>
      <pc:sldMasterChg chg="modSldLayout">
        <pc:chgData name="Derek Somerville" userId="6633e942-9642-4dc4-ac90-67ec0fdbe355" providerId="ADAL" clId="{9065C064-A6B4-45E7-B17F-71782A162813}" dt="2021-10-20T11:04:23.434" v="79" actId="255"/>
        <pc:sldMasterMkLst>
          <pc:docMk/>
          <pc:sldMasterMk cId="0" sldId="2147483648"/>
        </pc:sldMasterMkLst>
        <pc:sldLayoutChg chg="modSp">
          <pc:chgData name="Derek Somerville" userId="6633e942-9642-4dc4-ac90-67ec0fdbe355" providerId="ADAL" clId="{9065C064-A6B4-45E7-B17F-71782A162813}" dt="2021-10-20T11:04:23.434" v="79" actId="255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9065C064-A6B4-45E7-B17F-71782A162813}" dt="2021-10-20T11:04:23.434" v="79" actId="255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</pc:sldLayoutChg>
      </pc:sldMasterChg>
    </pc:docChg>
  </pc:docChgLst>
  <pc:docChgLst>
    <pc:chgData name="Derek Somerville" userId="6633e942-9642-4dc4-ac90-67ec0fdbe355" providerId="ADAL" clId="{2350A3BF-E253-5A4F-9C6B-B2A6943FAB9C}"/>
    <pc:docChg chg="custSel addSld delSld modSld sldOrd modSection">
      <pc:chgData name="Derek Somerville" userId="6633e942-9642-4dc4-ac90-67ec0fdbe355" providerId="ADAL" clId="{2350A3BF-E253-5A4F-9C6B-B2A6943FAB9C}" dt="2019-10-28T14:30:36.311" v="1576"/>
      <pc:docMkLst>
        <pc:docMk/>
      </pc:docMkLst>
      <pc:sldChg chg="modSp modAnim">
        <pc:chgData name="Derek Somerville" userId="6633e942-9642-4dc4-ac90-67ec0fdbe355" providerId="ADAL" clId="{2350A3BF-E253-5A4F-9C6B-B2A6943FAB9C}" dt="2019-10-28T12:39:30.534" v="11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2350A3BF-E253-5A4F-9C6B-B2A6943FAB9C}" dt="2019-10-25T10:00:25.907" v="708" actId="207"/>
          <ac:spMkLst>
            <pc:docMk/>
            <pc:sldMk cId="3881825747" sldId="271"/>
            <ac:spMk id="2" creationId="{39DC77E0-FFB9-47E3-AAFF-343E3A09F1D1}"/>
          </ac:spMkLst>
        </pc:spChg>
        <pc:spChg chg="mod">
          <ac:chgData name="Derek Somerville" userId="6633e942-9642-4dc4-ac90-67ec0fdbe355" providerId="ADAL" clId="{2350A3BF-E253-5A4F-9C6B-B2A6943FAB9C}" dt="2019-10-28T12:39:30.534" v="11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modSp ord modAnim">
        <pc:chgData name="Derek Somerville" userId="6633e942-9642-4dc4-ac90-67ec0fdbe355" providerId="ADAL" clId="{2350A3BF-E253-5A4F-9C6B-B2A6943FAB9C}" dt="2019-10-28T12:48:37.957" v="1550"/>
        <pc:sldMkLst>
          <pc:docMk/>
          <pc:sldMk cId="3604581489" sldId="272"/>
        </pc:sldMkLst>
        <pc:spChg chg="mod">
          <ac:chgData name="Derek Somerville" userId="6633e942-9642-4dc4-ac90-67ec0fdbe355" providerId="ADAL" clId="{2350A3BF-E253-5A4F-9C6B-B2A6943FAB9C}" dt="2019-10-28T09:07:35.770" v="1142" actId="20577"/>
          <ac:spMkLst>
            <pc:docMk/>
            <pc:sldMk cId="3604581489" sldId="272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0:55:28.700" v="963" actId="5793"/>
          <ac:spMkLst>
            <pc:docMk/>
            <pc:sldMk cId="3604581489" sldId="272"/>
            <ac:spMk id="3" creationId="{7952DF87-72BF-A44E-827B-BA76106254F9}"/>
          </ac:spMkLst>
        </pc:spChg>
      </pc:sldChg>
      <pc:sldChg chg="modSp modAnim">
        <pc:chgData name="Derek Somerville" userId="6633e942-9642-4dc4-ac90-67ec0fdbe355" providerId="ADAL" clId="{2350A3BF-E253-5A4F-9C6B-B2A6943FAB9C}" dt="2019-10-28T12:49:34.574" v="1559"/>
        <pc:sldMkLst>
          <pc:docMk/>
          <pc:sldMk cId="3595855155" sldId="273"/>
        </pc:sldMkLst>
        <pc:spChg chg="mod">
          <ac:chgData name="Derek Somerville" userId="6633e942-9642-4dc4-ac90-67ec0fdbe355" providerId="ADAL" clId="{2350A3BF-E253-5A4F-9C6B-B2A6943FAB9C}" dt="2019-10-25T10:09:39.581" v="732" actId="207"/>
          <ac:spMkLst>
            <pc:docMk/>
            <pc:sldMk cId="3595855155" sldId="273"/>
            <ac:spMk id="2" creationId="{997561C5-9FA1-3248-8D16-B3A1D77C08E3}"/>
          </ac:spMkLst>
        </pc:spChg>
      </pc:sldChg>
      <pc:sldChg chg="modSp">
        <pc:chgData name="Derek Somerville" userId="6633e942-9642-4dc4-ac90-67ec0fdbe355" providerId="ADAL" clId="{2350A3BF-E253-5A4F-9C6B-B2A6943FAB9C}" dt="2019-10-25T10:05:10.570" v="730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2350A3BF-E253-5A4F-9C6B-B2A6943FAB9C}" dt="2019-10-25T10:05:10.570" v="730" actId="207"/>
          <ac:spMkLst>
            <pc:docMk/>
            <pc:sldMk cId="1078979062" sldId="274"/>
            <ac:spMk id="2" creationId="{94B107E9-ECC7-6B4E-9B52-03A3A4E8DB15}"/>
          </ac:spMkLst>
        </pc:spChg>
        <pc:spChg chg="mod">
          <ac:chgData name="Derek Somerville" userId="6633e942-9642-4dc4-ac90-67ec0fdbe355" providerId="ADAL" clId="{2350A3BF-E253-5A4F-9C6B-B2A6943FAB9C}" dt="2019-10-25T10:04:55.556" v="729" actId="20577"/>
          <ac:spMkLst>
            <pc:docMk/>
            <pc:sldMk cId="1078979062" sldId="274"/>
            <ac:spMk id="3" creationId="{B0C3A495-F457-2845-8696-20F7A05D70DA}"/>
          </ac:spMkLst>
        </pc:spChg>
      </pc:sldChg>
      <pc:sldChg chg="modSp modAnim">
        <pc:chgData name="Derek Somerville" userId="6633e942-9642-4dc4-ac90-67ec0fdbe355" providerId="ADAL" clId="{2350A3BF-E253-5A4F-9C6B-B2A6943FAB9C}" dt="2019-10-28T12:46:46.101" v="1534"/>
        <pc:sldMkLst>
          <pc:docMk/>
          <pc:sldMk cId="1878226238" sldId="275"/>
        </pc:sldMkLst>
        <pc:spChg chg="mod">
          <ac:chgData name="Derek Somerville" userId="6633e942-9642-4dc4-ac90-67ec0fdbe355" providerId="ADAL" clId="{2350A3BF-E253-5A4F-9C6B-B2A6943FAB9C}" dt="2019-10-25T10:01:29.823" v="713" actId="207"/>
          <ac:spMkLst>
            <pc:docMk/>
            <pc:sldMk cId="1878226238" sldId="275"/>
            <ac:spMk id="2" creationId="{610359F9-5B4E-F145-A16E-0AA97B2D8C65}"/>
          </ac:spMkLst>
        </pc:spChg>
      </pc:sldChg>
      <pc:sldChg chg="modSp modAnim">
        <pc:chgData name="Derek Somerville" userId="6633e942-9642-4dc4-ac90-67ec0fdbe355" providerId="ADAL" clId="{2350A3BF-E253-5A4F-9C6B-B2A6943FAB9C}" dt="2019-10-28T12:47:50.580" v="1542"/>
        <pc:sldMkLst>
          <pc:docMk/>
          <pc:sldMk cId="4161972407" sldId="276"/>
        </pc:sldMkLst>
        <pc:spChg chg="mod">
          <ac:chgData name="Derek Somerville" userId="6633e942-9642-4dc4-ac90-67ec0fdbe355" providerId="ADAL" clId="{2350A3BF-E253-5A4F-9C6B-B2A6943FAB9C}" dt="2019-10-25T10:02:08.288" v="716" actId="207"/>
          <ac:spMkLst>
            <pc:docMk/>
            <pc:sldMk cId="4161972407" sldId="276"/>
            <ac:spMk id="2" creationId="{136D4560-DAB2-F248-B535-C2C9D43DCCC0}"/>
          </ac:spMkLst>
        </pc:spChg>
      </pc:sldChg>
      <pc:sldChg chg="modAnim">
        <pc:chgData name="Derek Somerville" userId="6633e942-9642-4dc4-ac90-67ec0fdbe355" providerId="ADAL" clId="{2350A3BF-E253-5A4F-9C6B-B2A6943FAB9C}" dt="2019-10-28T12:50:41.008" v="1567"/>
        <pc:sldMkLst>
          <pc:docMk/>
          <pc:sldMk cId="1064484594" sldId="293"/>
        </pc:sldMkLst>
      </pc:sldChg>
      <pc:sldChg chg="addSp delSp modSp">
        <pc:chgData name="Derek Somerville" userId="6633e942-9642-4dc4-ac90-67ec0fdbe355" providerId="ADAL" clId="{2350A3BF-E253-5A4F-9C6B-B2A6943FAB9C}" dt="2019-10-25T10:30:15.986" v="741" actId="14100"/>
        <pc:sldMkLst>
          <pc:docMk/>
          <pc:sldMk cId="260703189" sldId="294"/>
        </pc:sldMkLst>
        <pc:picChg chg="del">
          <ac:chgData name="Derek Somerville" userId="6633e942-9642-4dc4-ac90-67ec0fdbe355" providerId="ADAL" clId="{2350A3BF-E253-5A4F-9C6B-B2A6943FAB9C}" dt="2019-10-25T10:29:40.878" v="735" actId="478"/>
          <ac:picMkLst>
            <pc:docMk/>
            <pc:sldMk cId="260703189" sldId="294"/>
            <ac:picMk id="3" creationId="{FAE35307-9832-2840-9540-5CA889F5032D}"/>
          </ac:picMkLst>
        </pc:picChg>
        <pc:picChg chg="add del mod">
          <ac:chgData name="Derek Somerville" userId="6633e942-9642-4dc4-ac90-67ec0fdbe355" providerId="ADAL" clId="{2350A3BF-E253-5A4F-9C6B-B2A6943FAB9C}" dt="2019-10-25T10:30:04.861" v="738" actId="478"/>
          <ac:picMkLst>
            <pc:docMk/>
            <pc:sldMk cId="260703189" sldId="294"/>
            <ac:picMk id="4" creationId="{E0107582-D402-544A-891E-2AAC720A5527}"/>
          </ac:picMkLst>
        </pc:picChg>
        <pc:picChg chg="add mod">
          <ac:chgData name="Derek Somerville" userId="6633e942-9642-4dc4-ac90-67ec0fdbe355" providerId="ADAL" clId="{2350A3BF-E253-5A4F-9C6B-B2A6943FAB9C}" dt="2019-10-25T10:30:15.986" v="741" actId="14100"/>
          <ac:picMkLst>
            <pc:docMk/>
            <pc:sldMk cId="260703189" sldId="294"/>
            <ac:picMk id="7" creationId="{A70CB9F1-9D8B-504A-817F-61CC67E9CF3F}"/>
          </ac:picMkLst>
        </pc:picChg>
      </pc:sldChg>
      <pc:sldChg chg="addSp delSp modSp">
        <pc:chgData name="Derek Somerville" userId="6633e942-9642-4dc4-ac90-67ec0fdbe355" providerId="ADAL" clId="{2350A3BF-E253-5A4F-9C6B-B2A6943FAB9C}" dt="2019-10-25T10:05:14.434" v="731" actId="207"/>
        <pc:sldMkLst>
          <pc:docMk/>
          <pc:sldMk cId="1178595790" sldId="296"/>
        </pc:sldMkLst>
        <pc:spChg chg="mod">
          <ac:chgData name="Derek Somerville" userId="6633e942-9642-4dc4-ac90-67ec0fdbe355" providerId="ADAL" clId="{2350A3BF-E253-5A4F-9C6B-B2A6943FAB9C}" dt="2019-10-25T10:05:14.434" v="731" actId="207"/>
          <ac:spMkLst>
            <pc:docMk/>
            <pc:sldMk cId="1178595790" sldId="296"/>
            <ac:spMk id="2" creationId="{A95DF5E5-C0BC-0048-94B9-44A80C249BB7}"/>
          </ac:spMkLst>
        </pc:spChg>
        <pc:spChg chg="add mod">
          <ac:chgData name="Derek Somerville" userId="6633e942-9642-4dc4-ac90-67ec0fdbe355" providerId="ADAL" clId="{2350A3BF-E253-5A4F-9C6B-B2A6943FAB9C}" dt="2019-10-25T10:04:06.460" v="726" actId="12"/>
          <ac:spMkLst>
            <pc:docMk/>
            <pc:sldMk cId="1178595790" sldId="296"/>
            <ac:spMk id="3" creationId="{0FF385BA-A488-B54D-8DCA-5E8687D633FA}"/>
          </ac:spMkLst>
        </pc:spChg>
        <pc:graphicFrameChg chg="del modGraphic">
          <ac:chgData name="Derek Somerville" userId="6633e942-9642-4dc4-ac90-67ec0fdbe355" providerId="ADAL" clId="{2350A3BF-E253-5A4F-9C6B-B2A6943FAB9C}" dt="2019-10-25T10:03:47.283" v="722" actId="478"/>
          <ac:graphicFrameMkLst>
            <pc:docMk/>
            <pc:sldMk cId="1178595790" sldId="296"/>
            <ac:graphicFrameMk id="8" creationId="{68F90295-02C7-FA45-B0D1-7EAD24F12B5A}"/>
          </ac:graphicFrameMkLst>
        </pc:graphicFrameChg>
      </pc:sldChg>
      <pc:sldChg chg="modSp">
        <pc:chgData name="Derek Somerville" userId="6633e942-9642-4dc4-ac90-67ec0fdbe355" providerId="ADAL" clId="{2350A3BF-E253-5A4F-9C6B-B2A6943FAB9C}" dt="2019-10-28T09:24:13.849" v="1153" actId="14100"/>
        <pc:sldMkLst>
          <pc:docMk/>
          <pc:sldMk cId="3061568836" sldId="298"/>
        </pc:sldMkLst>
        <pc:spChg chg="mod">
          <ac:chgData name="Derek Somerville" userId="6633e942-9642-4dc4-ac90-67ec0fdbe355" providerId="ADAL" clId="{2350A3BF-E253-5A4F-9C6B-B2A6943FAB9C}" dt="2019-10-28T09:24:13.849" v="1153" actId="14100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2350A3BF-E253-5A4F-9C6B-B2A6943FAB9C}" dt="2019-10-28T09:06:47.153" v="1120" actId="20577"/>
        <pc:sldMkLst>
          <pc:docMk/>
          <pc:sldMk cId="54859853" sldId="300"/>
        </pc:sldMkLst>
        <pc:spChg chg="mod">
          <ac:chgData name="Derek Somerville" userId="6633e942-9642-4dc4-ac90-67ec0fdbe355" providerId="ADAL" clId="{2350A3BF-E253-5A4F-9C6B-B2A6943FAB9C}" dt="2019-10-25T10:01:58.728" v="714" actId="207"/>
          <ac:spMkLst>
            <pc:docMk/>
            <pc:sldMk cId="54859853" sldId="300"/>
            <ac:spMk id="2" creationId="{136D4560-DAB2-F248-B535-C2C9D43DCCC0}"/>
          </ac:spMkLst>
        </pc:spChg>
        <pc:spChg chg="mod">
          <ac:chgData name="Derek Somerville" userId="6633e942-9642-4dc4-ac90-67ec0fdbe355" providerId="ADAL" clId="{2350A3BF-E253-5A4F-9C6B-B2A6943FAB9C}" dt="2019-10-28T09:06:47.153" v="1120" actId="20577"/>
          <ac:spMkLst>
            <pc:docMk/>
            <pc:sldMk cId="54859853" sldId="300"/>
            <ac:spMk id="3" creationId="{7CBD207A-3A13-A643-A94F-1855075A06C4}"/>
          </ac:spMkLst>
        </pc:spChg>
      </pc:sldChg>
      <pc:sldChg chg="modSp modAnim">
        <pc:chgData name="Derek Somerville" userId="6633e942-9642-4dc4-ac90-67ec0fdbe355" providerId="ADAL" clId="{2350A3BF-E253-5A4F-9C6B-B2A6943FAB9C}" dt="2019-10-28T12:48:05.942" v="1545"/>
        <pc:sldMkLst>
          <pc:docMk/>
          <pc:sldMk cId="1062352069" sldId="301"/>
        </pc:sldMkLst>
        <pc:spChg chg="mod">
          <ac:chgData name="Derek Somerville" userId="6633e942-9642-4dc4-ac90-67ec0fdbe355" providerId="ADAL" clId="{2350A3BF-E253-5A4F-9C6B-B2A6943FAB9C}" dt="2019-10-25T10:02:13.769" v="718" actId="207"/>
          <ac:spMkLst>
            <pc:docMk/>
            <pc:sldMk cId="1062352069" sldId="301"/>
            <ac:spMk id="2" creationId="{136D4560-DAB2-F248-B535-C2C9D43DCCC0}"/>
          </ac:spMkLst>
        </pc:spChg>
      </pc:sldChg>
      <pc:sldChg chg="modSp">
        <pc:chgData name="Derek Somerville" userId="6633e942-9642-4dc4-ac90-67ec0fdbe355" providerId="ADAL" clId="{2350A3BF-E253-5A4F-9C6B-B2A6943FAB9C}" dt="2019-10-25T10:02:19.584" v="719" actId="207"/>
        <pc:sldMkLst>
          <pc:docMk/>
          <pc:sldMk cId="3976650290" sldId="302"/>
        </pc:sldMkLst>
        <pc:spChg chg="mod">
          <ac:chgData name="Derek Somerville" userId="6633e942-9642-4dc4-ac90-67ec0fdbe355" providerId="ADAL" clId="{2350A3BF-E253-5A4F-9C6B-B2A6943FAB9C}" dt="2019-10-25T10:02:19.584" v="719" actId="207"/>
          <ac:spMkLst>
            <pc:docMk/>
            <pc:sldMk cId="3976650290" sldId="302"/>
            <ac:spMk id="2" creationId="{136D4560-DAB2-F248-B535-C2C9D43DCCC0}"/>
          </ac:spMkLst>
        </pc:spChg>
      </pc:sldChg>
      <pc:sldChg chg="addSp delSp modSp">
        <pc:chgData name="Derek Somerville" userId="6633e942-9642-4dc4-ac90-67ec0fdbe355" providerId="ADAL" clId="{2350A3BF-E253-5A4F-9C6B-B2A6943FAB9C}" dt="2019-10-17T15:22:10.630" v="127" actId="1076"/>
        <pc:sldMkLst>
          <pc:docMk/>
          <pc:sldMk cId="3242025361" sldId="304"/>
        </pc:sldMkLst>
        <pc:spChg chg="mod">
          <ac:chgData name="Derek Somerville" userId="6633e942-9642-4dc4-ac90-67ec0fdbe355" providerId="ADAL" clId="{2350A3BF-E253-5A4F-9C6B-B2A6943FAB9C}" dt="2019-10-17T15:19:56.094" v="119" actId="20577"/>
          <ac:spMkLst>
            <pc:docMk/>
            <pc:sldMk cId="3242025361" sldId="304"/>
            <ac:spMk id="2" creationId="{D7599632-AEE5-A54E-B2E8-1B8D2C91C673}"/>
          </ac:spMkLst>
        </pc:spChg>
        <pc:spChg chg="del">
          <ac:chgData name="Derek Somerville" userId="6633e942-9642-4dc4-ac90-67ec0fdbe355" providerId="ADAL" clId="{2350A3BF-E253-5A4F-9C6B-B2A6943FAB9C}" dt="2019-10-17T15:21:26.091" v="121"/>
          <ac:spMkLst>
            <pc:docMk/>
            <pc:sldMk cId="3242025361" sldId="304"/>
            <ac:spMk id="7" creationId="{CC4F4C35-0512-4A4F-A247-C93B0EBCEB7C}"/>
          </ac:spMkLst>
        </pc:spChg>
        <pc:spChg chg="add del mod">
          <ac:chgData name="Derek Somerville" userId="6633e942-9642-4dc4-ac90-67ec0fdbe355" providerId="ADAL" clId="{2350A3BF-E253-5A4F-9C6B-B2A6943FAB9C}" dt="2019-10-17T15:21:47.053" v="125" actId="478"/>
          <ac:spMkLst>
            <pc:docMk/>
            <pc:sldMk cId="3242025361" sldId="304"/>
            <ac:spMk id="8" creationId="{906C794B-D2BC-5D4F-B1E5-4A691A8FDB79}"/>
          </ac:spMkLst>
        </pc:spChg>
        <pc:graphicFrameChg chg="add del mod modGraphic">
          <ac:chgData name="Derek Somerville" userId="6633e942-9642-4dc4-ac90-67ec0fdbe355" providerId="ADAL" clId="{2350A3BF-E253-5A4F-9C6B-B2A6943FAB9C}" dt="2019-10-17T15:21:43.824" v="124" actId="478"/>
          <ac:graphicFrameMkLst>
            <pc:docMk/>
            <pc:sldMk cId="3242025361" sldId="304"/>
            <ac:graphicFrameMk id="3" creationId="{7EE851A6-8F67-7347-A313-B2B3A7380981}"/>
          </ac:graphicFrameMkLst>
        </pc:graphicFrameChg>
        <pc:picChg chg="add mod">
          <ac:chgData name="Derek Somerville" userId="6633e942-9642-4dc4-ac90-67ec0fdbe355" providerId="ADAL" clId="{2350A3BF-E253-5A4F-9C6B-B2A6943FAB9C}" dt="2019-10-17T15:22:10.630" v="127" actId="1076"/>
          <ac:picMkLst>
            <pc:docMk/>
            <pc:sldMk cId="3242025361" sldId="304"/>
            <ac:picMk id="9" creationId="{6C46A695-7B1A-F148-966F-28ACFD551427}"/>
          </ac:picMkLst>
        </pc:picChg>
        <pc:picChg chg="del">
          <ac:chgData name="Derek Somerville" userId="6633e942-9642-4dc4-ac90-67ec0fdbe355" providerId="ADAL" clId="{2350A3BF-E253-5A4F-9C6B-B2A6943FAB9C}" dt="2019-10-17T15:21:20.043" v="120" actId="478"/>
          <ac:picMkLst>
            <pc:docMk/>
            <pc:sldMk cId="3242025361" sldId="304"/>
            <ac:picMk id="10" creationId="{036DEFF0-18D7-A44A-A10F-E6D3E1104E4A}"/>
          </ac:picMkLst>
        </pc:picChg>
      </pc:sldChg>
      <pc:sldChg chg="modSp">
        <pc:chgData name="Derek Somerville" userId="6633e942-9642-4dc4-ac90-67ec0fdbe355" providerId="ADAL" clId="{2350A3BF-E253-5A4F-9C6B-B2A6943FAB9C}" dt="2019-10-25T10:01:24.208" v="712" actId="207"/>
        <pc:sldMkLst>
          <pc:docMk/>
          <pc:sldMk cId="3090874652" sldId="305"/>
        </pc:sldMkLst>
        <pc:spChg chg="mod">
          <ac:chgData name="Derek Somerville" userId="6633e942-9642-4dc4-ac90-67ec0fdbe355" providerId="ADAL" clId="{2350A3BF-E253-5A4F-9C6B-B2A6943FAB9C}" dt="2019-10-25T10:01:24.208" v="712" actId="207"/>
          <ac:spMkLst>
            <pc:docMk/>
            <pc:sldMk cId="3090874652" sldId="305"/>
            <ac:spMk id="2" creationId="{36750892-6207-364A-B3EB-2B06A092C80E}"/>
          </ac:spMkLst>
        </pc:spChg>
      </pc:sldChg>
      <pc:sldChg chg="modSp ord">
        <pc:chgData name="Derek Somerville" userId="6633e942-9642-4dc4-ac90-67ec0fdbe355" providerId="ADAL" clId="{2350A3BF-E253-5A4F-9C6B-B2A6943FAB9C}" dt="2019-10-28T09:08:12.336" v="1147"/>
        <pc:sldMkLst>
          <pc:docMk/>
          <pc:sldMk cId="2621583208" sldId="306"/>
        </pc:sldMkLst>
        <pc:spChg chg="mod">
          <ac:chgData name="Derek Somerville" userId="6633e942-9642-4dc4-ac90-67ec0fdbe355" providerId="ADAL" clId="{2350A3BF-E253-5A4F-9C6B-B2A6943FAB9C}" dt="2019-10-25T10:00:53.776" v="709" actId="207"/>
          <ac:spMkLst>
            <pc:docMk/>
            <pc:sldMk cId="2621583208" sldId="30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5T14:34:45.608" v="1096" actId="255"/>
          <ac:spMkLst>
            <pc:docMk/>
            <pc:sldMk cId="2621583208" sldId="306"/>
            <ac:spMk id="3" creationId="{7952DF87-72BF-A44E-827B-BA76106254F9}"/>
          </ac:spMkLst>
        </pc:spChg>
      </pc:sldChg>
      <pc:sldChg chg="modSp ord">
        <pc:chgData name="Derek Somerville" userId="6633e942-9642-4dc4-ac90-67ec0fdbe355" providerId="ADAL" clId="{2350A3BF-E253-5A4F-9C6B-B2A6943FAB9C}" dt="2019-10-28T09:09:03.026" v="1152"/>
        <pc:sldMkLst>
          <pc:docMk/>
          <pc:sldMk cId="1817779618" sldId="308"/>
        </pc:sldMkLst>
        <pc:spChg chg="mod">
          <ac:chgData name="Derek Somerville" userId="6633e942-9642-4dc4-ac90-67ec0fdbe355" providerId="ADAL" clId="{2350A3BF-E253-5A4F-9C6B-B2A6943FAB9C}" dt="2019-10-25T10:01:06.008" v="711" actId="207"/>
          <ac:spMkLst>
            <pc:docMk/>
            <pc:sldMk cId="1817779618" sldId="308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09:06:10.494" v="1113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Sp modSp add">
        <pc:chgData name="Derek Somerville" userId="6633e942-9642-4dc4-ac90-67ec0fdbe355" providerId="ADAL" clId="{2350A3BF-E253-5A4F-9C6B-B2A6943FAB9C}" dt="2019-10-17T15:19:49.995" v="111" actId="20577"/>
        <pc:sldMkLst>
          <pc:docMk/>
          <pc:sldMk cId="224940555" sldId="309"/>
        </pc:sldMkLst>
        <pc:spChg chg="mod">
          <ac:chgData name="Derek Somerville" userId="6633e942-9642-4dc4-ac90-67ec0fdbe355" providerId="ADAL" clId="{2350A3BF-E253-5A4F-9C6B-B2A6943FAB9C}" dt="2019-10-17T15:19:49.995" v="111" actId="20577"/>
          <ac:spMkLst>
            <pc:docMk/>
            <pc:sldMk cId="224940555" sldId="309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16:54.930" v="38"/>
          <ac:spMkLst>
            <pc:docMk/>
            <pc:sldMk cId="224940555" sldId="309"/>
            <ac:spMk id="7" creationId="{CC4F4C35-0512-4A4F-A247-C93B0EBCEB7C}"/>
          </ac:spMkLst>
        </pc:spChg>
        <pc:picChg chg="del">
          <ac:chgData name="Derek Somerville" userId="6633e942-9642-4dc4-ac90-67ec0fdbe355" providerId="ADAL" clId="{2350A3BF-E253-5A4F-9C6B-B2A6943FAB9C}" dt="2019-10-17T15:15:05.926" v="18" actId="478"/>
          <ac:picMkLst>
            <pc:docMk/>
            <pc:sldMk cId="224940555" sldId="309"/>
            <ac:picMk id="10" creationId="{036DEFF0-18D7-A44A-A10F-E6D3E1104E4A}"/>
          </ac:picMkLst>
        </pc:pic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086114442" sldId="310"/>
        </pc:sldMkLst>
        <pc:spChg chg="mod">
          <ac:chgData name="Derek Somerville" userId="6633e942-9642-4dc4-ac90-67ec0fdbe355" providerId="ADAL" clId="{2350A3BF-E253-5A4F-9C6B-B2A6943FAB9C}" dt="2019-10-17T15:23:49.355" v="298" actId="5793"/>
          <ac:spMkLst>
            <pc:docMk/>
            <pc:sldMk cId="3086114442" sldId="310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3:43.108" v="292" actId="20577"/>
          <ac:spMkLst>
            <pc:docMk/>
            <pc:sldMk cId="3086114442" sldId="310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0509865" sldId="311"/>
        </pc:sldMkLst>
        <pc:spChg chg="mod">
          <ac:chgData name="Derek Somerville" userId="6633e942-9642-4dc4-ac90-67ec0fdbe355" providerId="ADAL" clId="{2350A3BF-E253-5A4F-9C6B-B2A6943FAB9C}" dt="2019-10-17T15:24:05.776" v="303" actId="20577"/>
          <ac:spMkLst>
            <pc:docMk/>
            <pc:sldMk cId="20509865" sldId="311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4:52.155" v="376" actId="20577"/>
          <ac:spMkLst>
            <pc:docMk/>
            <pc:sldMk cId="20509865" sldId="311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2566044453" sldId="312"/>
        </pc:sldMkLst>
        <pc:spChg chg="mod">
          <ac:chgData name="Derek Somerville" userId="6633e942-9642-4dc4-ac90-67ec0fdbe355" providerId="ADAL" clId="{2350A3BF-E253-5A4F-9C6B-B2A6943FAB9C}" dt="2019-10-17T15:24:10.039" v="305" actId="20577"/>
          <ac:spMkLst>
            <pc:docMk/>
            <pc:sldMk cId="2566044453" sldId="312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5:52.035" v="500" actId="20577"/>
          <ac:spMkLst>
            <pc:docMk/>
            <pc:sldMk cId="2566044453" sldId="312"/>
            <ac:spMk id="7" creationId="{CC4F4C35-0512-4A4F-A247-C93B0EBCEB7C}"/>
          </ac:spMkLst>
        </pc:spChg>
      </pc:sldChg>
      <pc:sldChg chg="modSp add modTransition">
        <pc:chgData name="Derek Somerville" userId="6633e942-9642-4dc4-ac90-67ec0fdbe355" providerId="ADAL" clId="{2350A3BF-E253-5A4F-9C6B-B2A6943FAB9C}" dt="2019-10-28T12:50:55.496" v="1568"/>
        <pc:sldMkLst>
          <pc:docMk/>
          <pc:sldMk cId="3789304718" sldId="313"/>
        </pc:sldMkLst>
        <pc:spChg chg="mod">
          <ac:chgData name="Derek Somerville" userId="6633e942-9642-4dc4-ac90-67ec0fdbe355" providerId="ADAL" clId="{2350A3BF-E253-5A4F-9C6B-B2A6943FAB9C}" dt="2019-10-17T15:24:13.854" v="307" actId="20577"/>
          <ac:spMkLst>
            <pc:docMk/>
            <pc:sldMk cId="3789304718" sldId="313"/>
            <ac:spMk id="2" creationId="{D7599632-AEE5-A54E-B2E8-1B8D2C91C673}"/>
          </ac:spMkLst>
        </pc:spChg>
        <pc:spChg chg="mod">
          <ac:chgData name="Derek Somerville" userId="6633e942-9642-4dc4-ac90-67ec0fdbe355" providerId="ADAL" clId="{2350A3BF-E253-5A4F-9C6B-B2A6943FAB9C}" dt="2019-10-17T15:27:54.092" v="629" actId="20577"/>
          <ac:spMkLst>
            <pc:docMk/>
            <pc:sldMk cId="3789304718" sldId="313"/>
            <ac:spMk id="7" creationId="{CC4F4C35-0512-4A4F-A247-C93B0EBCEB7C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16.199" v="1569"/>
        <pc:sldMkLst>
          <pc:docMk/>
          <pc:sldMk cId="1925085824" sldId="314"/>
        </pc:sldMkLst>
        <pc:spChg chg="mod">
          <ac:chgData name="Derek Somerville" userId="6633e942-9642-4dc4-ac90-67ec0fdbe355" providerId="ADAL" clId="{2350A3BF-E253-5A4F-9C6B-B2A6943FAB9C}" dt="2019-10-28T12:41:33.524" v="1322" actId="27636"/>
          <ac:spMkLst>
            <pc:docMk/>
            <pc:sldMk cId="1925085824" sldId="314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1:11.428" v="1306" actId="20577"/>
          <ac:spMkLst>
            <pc:docMk/>
            <pc:sldMk cId="1925085824" sldId="314"/>
            <ac:spMk id="3" creationId="{7952DF87-72BF-A44E-827B-BA76106254F9}"/>
          </ac:spMkLst>
        </pc:spChg>
      </pc:sldChg>
      <pc:sldChg chg="modSp add ord modAnim">
        <pc:chgData name="Derek Somerville" userId="6633e942-9642-4dc4-ac90-67ec0fdbe355" providerId="ADAL" clId="{2350A3BF-E253-5A4F-9C6B-B2A6943FAB9C}" dt="2019-10-28T13:39:21.423" v="1571"/>
        <pc:sldMkLst>
          <pc:docMk/>
          <pc:sldMk cId="201865336" sldId="315"/>
        </pc:sldMkLst>
        <pc:spChg chg="mod">
          <ac:chgData name="Derek Somerville" userId="6633e942-9642-4dc4-ac90-67ec0fdbe355" providerId="ADAL" clId="{2350A3BF-E253-5A4F-9C6B-B2A6943FAB9C}" dt="2019-10-28T12:42:44.192" v="1342" actId="20577"/>
          <ac:spMkLst>
            <pc:docMk/>
            <pc:sldMk cId="201865336" sldId="315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4:28.402" v="1456" actId="20577"/>
          <ac:spMkLst>
            <pc:docMk/>
            <pc:sldMk cId="201865336" sldId="315"/>
            <ac:spMk id="3" creationId="{7952DF87-72BF-A44E-827B-BA76106254F9}"/>
          </ac:spMkLst>
        </pc:spChg>
      </pc:sldChg>
      <pc:sldChg chg="modSp add del ord modAnim">
        <pc:chgData name="Derek Somerville" userId="6633e942-9642-4dc4-ac90-67ec0fdbe355" providerId="ADAL" clId="{2350A3BF-E253-5A4F-9C6B-B2A6943FAB9C}" dt="2019-10-28T12:47:03.494" v="1535" actId="2696"/>
        <pc:sldMkLst>
          <pc:docMk/>
          <pc:sldMk cId="419046917" sldId="316"/>
        </pc:sldMkLst>
        <pc:spChg chg="mod">
          <ac:chgData name="Derek Somerville" userId="6633e942-9642-4dc4-ac90-67ec0fdbe355" providerId="ADAL" clId="{2350A3BF-E253-5A4F-9C6B-B2A6943FAB9C}" dt="2019-10-28T12:45:20.655" v="1502" actId="20577"/>
          <ac:spMkLst>
            <pc:docMk/>
            <pc:sldMk cId="419046917" sldId="316"/>
            <ac:spMk id="2" creationId="{36750892-6207-364A-B3EB-2B06A092C80E}"/>
          </ac:spMkLst>
        </pc:spChg>
        <pc:spChg chg="mod">
          <ac:chgData name="Derek Somerville" userId="6633e942-9642-4dc4-ac90-67ec0fdbe355" providerId="ADAL" clId="{2350A3BF-E253-5A4F-9C6B-B2A6943FAB9C}" dt="2019-10-28T12:45:58.662" v="1524" actId="20577"/>
          <ac:spMkLst>
            <pc:docMk/>
            <pc:sldMk cId="419046917" sldId="316"/>
            <ac:spMk id="3" creationId="{7952DF87-72BF-A44E-827B-BA76106254F9}"/>
          </ac:spMkLst>
        </pc:spChg>
      </pc:sldChg>
      <pc:sldChg chg="add ord">
        <pc:chgData name="Derek Somerville" userId="6633e942-9642-4dc4-ac90-67ec0fdbe355" providerId="ADAL" clId="{2350A3BF-E253-5A4F-9C6B-B2A6943FAB9C}" dt="2019-10-28T14:30:36.311" v="1576"/>
        <pc:sldMkLst>
          <pc:docMk/>
          <pc:sldMk cId="3189330387" sldId="316"/>
        </pc:sldMkLst>
      </pc:sldChg>
      <pc:sldChg chg="add del">
        <pc:chgData name="Derek Somerville" userId="6633e942-9642-4dc4-ac90-67ec0fdbe355" providerId="ADAL" clId="{2350A3BF-E253-5A4F-9C6B-B2A6943FAB9C}" dt="2019-10-28T12:47:06.752" v="1536" actId="2696"/>
        <pc:sldMkLst>
          <pc:docMk/>
          <pc:sldMk cId="3340907827" sldId="317"/>
        </pc:sldMkLst>
      </pc:sldChg>
    </pc:docChg>
  </pc:docChgLst>
  <pc:docChgLst>
    <pc:chgData name="Derek Somerville" userId="6633e942-9642-4dc4-ac90-67ec0fdbe355" providerId="ADAL" clId="{BBB3C29D-1E9B-43D4-AB41-5288682940B0}"/>
    <pc:docChg chg="undo addSld modSld sldOrd">
      <pc:chgData name="Derek Somerville" userId="6633e942-9642-4dc4-ac90-67ec0fdbe355" providerId="ADAL" clId="{BBB3C29D-1E9B-43D4-AB41-5288682940B0}" dt="2020-11-23T14:06:30.004" v="105" actId="1036"/>
      <pc:docMkLst>
        <pc:docMk/>
      </pc:docMkLst>
      <pc:sldChg chg="modSp modAnim">
        <pc:chgData name="Derek Somerville" userId="6633e942-9642-4dc4-ac90-67ec0fdbe355" providerId="ADAL" clId="{BBB3C29D-1E9B-43D4-AB41-5288682940B0}" dt="2020-10-19T10:41:00.171" v="66" actId="20577"/>
        <pc:sldMkLst>
          <pc:docMk/>
          <pc:sldMk cId="3881825747" sldId="271"/>
        </pc:sldMkLst>
        <pc:spChg chg="mod">
          <ac:chgData name="Derek Somerville" userId="6633e942-9642-4dc4-ac90-67ec0fdbe355" providerId="ADAL" clId="{BBB3C29D-1E9B-43D4-AB41-5288682940B0}" dt="2020-10-19T10:41:00.171" v="66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604581489" sldId="272"/>
        </pc:sldMkLst>
      </pc:sldChg>
      <pc:sldChg chg="modTransition">
        <pc:chgData name="Derek Somerville" userId="6633e942-9642-4dc4-ac90-67ec0fdbe355" providerId="ADAL" clId="{BBB3C29D-1E9B-43D4-AB41-5288682940B0}" dt="2020-10-19T10:41:27.482" v="67"/>
        <pc:sldMkLst>
          <pc:docMk/>
          <pc:sldMk cId="1078979062" sldId="274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4161972407" sldId="27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2082809041" sldId="288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4484594" sldId="29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598185672" sldId="29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54859853" sldId="300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062352069" sldId="301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1925085824" sldId="314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01865336" sldId="31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3189330387" sldId="316"/>
        </pc:sldMkLst>
      </pc:sldChg>
      <pc:sldChg chg="modSp">
        <pc:chgData name="Derek Somerville" userId="6633e942-9642-4dc4-ac90-67ec0fdbe355" providerId="ADAL" clId="{BBB3C29D-1E9B-43D4-AB41-5288682940B0}" dt="2020-10-19T10:42:56.537" v="68" actId="20577"/>
        <pc:sldMkLst>
          <pc:docMk/>
          <pc:sldMk cId="1822261402" sldId="317"/>
        </pc:sldMkLst>
        <pc:graphicFrameChg chg="modGraphic">
          <ac:chgData name="Derek Somerville" userId="6633e942-9642-4dc4-ac90-67ec0fdbe355" providerId="ADAL" clId="{BBB3C29D-1E9B-43D4-AB41-5288682940B0}" dt="2020-10-19T10:42:56.537" v="68" actId="20577"/>
          <ac:graphicFrameMkLst>
            <pc:docMk/>
            <pc:sldMk cId="1822261402" sldId="317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1-23T14:06:30.004" v="105" actId="1036"/>
        <pc:sldMkLst>
          <pc:docMk/>
          <pc:sldMk cId="2190704069" sldId="318"/>
        </pc:sldMkLst>
        <pc:graphicFrameChg chg="mod modGraphic">
          <ac:chgData name="Derek Somerville" userId="6633e942-9642-4dc4-ac90-67ec0fdbe355" providerId="ADAL" clId="{BBB3C29D-1E9B-43D4-AB41-5288682940B0}" dt="2020-11-23T14:06:30.004" v="105" actId="1036"/>
          <ac:graphicFrameMkLst>
            <pc:docMk/>
            <pc:sldMk cId="2190704069" sldId="318"/>
            <ac:graphicFrameMk id="11" creationId="{63D6CC49-9AF9-1747-98B5-0CAD5A785874}"/>
          </ac:graphicFrameMkLst>
        </pc:graphicFrameChg>
      </pc:sldChg>
      <pc:sldChg chg="modSp">
        <pc:chgData name="Derek Somerville" userId="6633e942-9642-4dc4-ac90-67ec0fdbe355" providerId="ADAL" clId="{BBB3C29D-1E9B-43D4-AB41-5288682940B0}" dt="2020-10-19T10:47:27.737" v="102" actId="20577"/>
        <pc:sldMkLst>
          <pc:docMk/>
          <pc:sldMk cId="4016390483" sldId="319"/>
        </pc:sldMkLst>
        <pc:graphicFrameChg chg="mod modGraphic">
          <ac:chgData name="Derek Somerville" userId="6633e942-9642-4dc4-ac90-67ec0fdbe355" providerId="ADAL" clId="{BBB3C29D-1E9B-43D4-AB41-5288682940B0}" dt="2020-10-19T10:47:27.737" v="102" actId="20577"/>
          <ac:graphicFrameMkLst>
            <pc:docMk/>
            <pc:sldMk cId="4016390483" sldId="319"/>
            <ac:graphicFrameMk id="11" creationId="{63D6CC49-9AF9-1747-98B5-0CAD5A785874}"/>
          </ac:graphicFrameMkLst>
        </pc:graphicFrameChg>
      </pc:sldChg>
      <pc:sldChg chg="add ord">
        <pc:chgData name="Derek Somerville" userId="6633e942-9642-4dc4-ac90-67ec0fdbe355" providerId="ADAL" clId="{BBB3C29D-1E9B-43D4-AB41-5288682940B0}" dt="2020-10-15T15:41:04.444" v="2"/>
        <pc:sldMkLst>
          <pc:docMk/>
          <pc:sldMk cId="3819373073" sldId="322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2595329998" sldId="323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180707215" sldId="325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9174603" sldId="326"/>
        </pc:sldMkLst>
      </pc:sldChg>
      <pc:sldChg chg="add">
        <pc:chgData name="Derek Somerville" userId="6633e942-9642-4dc4-ac90-67ec0fdbe355" providerId="ADAL" clId="{BBB3C29D-1E9B-43D4-AB41-5288682940B0}" dt="2020-10-15T15:40:37.927" v="0"/>
        <pc:sldMkLst>
          <pc:docMk/>
          <pc:sldMk cId="667117804" sldId="327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351544994" sldId="328"/>
        </pc:sldMkLst>
      </pc:sldChg>
      <pc:sldChg chg="add">
        <pc:chgData name="Derek Somerville" userId="6633e942-9642-4dc4-ac90-67ec0fdbe355" providerId="ADAL" clId="{BBB3C29D-1E9B-43D4-AB41-5288682940B0}" dt="2020-10-19T10:40:53.892" v="58"/>
        <pc:sldMkLst>
          <pc:docMk/>
          <pc:sldMk cId="3064389988" sldId="329"/>
        </pc:sldMkLst>
      </pc:sldChg>
    </pc:docChg>
  </pc:docChgLst>
  <pc:docChgLst>
    <pc:chgData name="Derek Somerville" userId="6633e942-9642-4dc4-ac90-67ec0fdbe355" providerId="ADAL" clId="{E4EB2093-B39E-4987-A5D0-948B2A5E475A}"/>
    <pc:docChg chg="custSel delSld modSld sldOrd modMainMaster modSection">
      <pc:chgData name="Derek Somerville" userId="6633e942-9642-4dc4-ac90-67ec0fdbe355" providerId="ADAL" clId="{E4EB2093-B39E-4987-A5D0-948B2A5E475A}" dt="2020-08-13T14:56:09.545" v="129"/>
      <pc:docMkLst>
        <pc:docMk/>
      </pc:docMkLst>
      <pc:sldChg chg="modSp modAnim">
        <pc:chgData name="Derek Somerville" userId="6633e942-9642-4dc4-ac90-67ec0fdbe355" providerId="ADAL" clId="{E4EB2093-B39E-4987-A5D0-948B2A5E475A}" dt="2020-08-12T11:09:15.623" v="79"/>
        <pc:sldMkLst>
          <pc:docMk/>
          <pc:sldMk cId="3881825747" sldId="271"/>
        </pc:sldMkLst>
        <pc:spChg chg="mod">
          <ac:chgData name="Derek Somerville" userId="6633e942-9642-4dc4-ac90-67ec0fdbe355" providerId="ADAL" clId="{E4EB2093-B39E-4987-A5D0-948B2A5E475A}" dt="2020-08-12T11:07:23.586" v="70" actId="20577"/>
          <ac:spMkLst>
            <pc:docMk/>
            <pc:sldMk cId="3881825747" sldId="271"/>
            <ac:spMk id="3" creationId="{811E443F-0096-4FC1-B4EB-6024FD8A8208}"/>
          </ac:spMkLst>
        </pc:spChg>
      </pc:sldChg>
      <pc:sldChg chg="del">
        <pc:chgData name="Derek Somerville" userId="6633e942-9642-4dc4-ac90-67ec0fdbe355" providerId="ADAL" clId="{E4EB2093-B39E-4987-A5D0-948B2A5E475A}" dt="2020-08-12T11:50:00.178" v="90" actId="2696"/>
        <pc:sldMkLst>
          <pc:docMk/>
          <pc:sldMk cId="3604581489" sldId="272"/>
        </pc:sldMkLst>
      </pc:sldChg>
      <pc:sldChg chg="modSp">
        <pc:chgData name="Derek Somerville" userId="6633e942-9642-4dc4-ac90-67ec0fdbe355" providerId="ADAL" clId="{E4EB2093-B39E-4987-A5D0-948B2A5E475A}" dt="2020-08-12T11:50:36.221" v="110" actId="20577"/>
        <pc:sldMkLst>
          <pc:docMk/>
          <pc:sldMk cId="3595855155" sldId="273"/>
        </pc:sldMkLst>
        <pc:spChg chg="mod">
          <ac:chgData name="Derek Somerville" userId="6633e942-9642-4dc4-ac90-67ec0fdbe355" providerId="ADAL" clId="{E4EB2093-B39E-4987-A5D0-948B2A5E475A}" dt="2020-08-12T11:50:36.221" v="110" actId="20577"/>
          <ac:spMkLst>
            <pc:docMk/>
            <pc:sldMk cId="3595855155" sldId="273"/>
            <ac:spMk id="3" creationId="{B1CD7F57-8FA4-4B46-B959-4B48922C0EEC}"/>
          </ac:spMkLst>
        </pc:spChg>
      </pc:sldChg>
      <pc:sldChg chg="modSp">
        <pc:chgData name="Derek Somerville" userId="6633e942-9642-4dc4-ac90-67ec0fdbe355" providerId="ADAL" clId="{E4EB2093-B39E-4987-A5D0-948B2A5E475A}" dt="2020-08-12T11:50:08.737" v="91" actId="207"/>
        <pc:sldMkLst>
          <pc:docMk/>
          <pc:sldMk cId="1078979062" sldId="274"/>
        </pc:sldMkLst>
        <pc:spChg chg="mod">
          <ac:chgData name="Derek Somerville" userId="6633e942-9642-4dc4-ac90-67ec0fdbe355" providerId="ADAL" clId="{E4EB2093-B39E-4987-A5D0-948B2A5E475A}" dt="2020-08-12T11:50:08.737" v="91" actId="207"/>
          <ac:spMkLst>
            <pc:docMk/>
            <pc:sldMk cId="1078979062" sldId="274"/>
            <ac:spMk id="3" creationId="{B0C3A495-F457-2845-8696-20F7A05D70DA}"/>
          </ac:spMkLst>
        </pc:spChg>
      </pc:sldChg>
      <pc:sldChg chg="modAnim">
        <pc:chgData name="Derek Somerville" userId="6633e942-9642-4dc4-ac90-67ec0fdbe355" providerId="ADAL" clId="{E4EB2093-B39E-4987-A5D0-948B2A5E475A}" dt="2020-08-12T13:52:56.631" v="128"/>
        <pc:sldMkLst>
          <pc:docMk/>
          <pc:sldMk cId="1878226238" sldId="275"/>
        </pc:sldMkLst>
      </pc:sldChg>
      <pc:sldChg chg="del">
        <pc:chgData name="Derek Somerville" userId="6633e942-9642-4dc4-ac90-67ec0fdbe355" providerId="ADAL" clId="{E4EB2093-B39E-4987-A5D0-948B2A5E475A}" dt="2020-08-12T11:10:19.931" v="84" actId="2696"/>
        <pc:sldMkLst>
          <pc:docMk/>
          <pc:sldMk cId="4161972407" sldId="276"/>
        </pc:sldMkLst>
      </pc:sldChg>
      <pc:sldChg chg="del">
        <pc:chgData name="Derek Somerville" userId="6633e942-9642-4dc4-ac90-67ec0fdbe355" providerId="ADAL" clId="{E4EB2093-B39E-4987-A5D0-948B2A5E475A}" dt="2020-08-12T11:51:10.366" v="112" actId="2696"/>
        <pc:sldMkLst>
          <pc:docMk/>
          <pc:sldMk cId="998426519" sldId="286"/>
        </pc:sldMkLst>
      </pc:sldChg>
      <pc:sldChg chg="del">
        <pc:chgData name="Derek Somerville" userId="6633e942-9642-4dc4-ac90-67ec0fdbe355" providerId="ADAL" clId="{E4EB2093-B39E-4987-A5D0-948B2A5E475A}" dt="2020-08-12T11:51:14.948" v="113" actId="2696"/>
        <pc:sldMkLst>
          <pc:docMk/>
          <pc:sldMk cId="1064484594" sldId="293"/>
        </pc:sldMkLst>
      </pc:sldChg>
      <pc:sldChg chg="del">
        <pc:chgData name="Derek Somerville" userId="6633e942-9642-4dc4-ac90-67ec0fdbe355" providerId="ADAL" clId="{E4EB2093-B39E-4987-A5D0-948B2A5E475A}" dt="2020-08-12T11:51:07.795" v="111" actId="2696"/>
        <pc:sldMkLst>
          <pc:docMk/>
          <pc:sldMk cId="260703189" sldId="294"/>
        </pc:sldMkLst>
      </pc:sldChg>
      <pc:sldChg chg="del">
        <pc:chgData name="Derek Somerville" userId="6633e942-9642-4dc4-ac90-67ec0fdbe355" providerId="ADAL" clId="{E4EB2093-B39E-4987-A5D0-948B2A5E475A}" dt="2020-08-12T11:51:17.868" v="114" actId="2696"/>
        <pc:sldMkLst>
          <pc:docMk/>
          <pc:sldMk cId="1598185672" sldId="295"/>
        </pc:sldMkLst>
      </pc:sldChg>
      <pc:sldChg chg="del">
        <pc:chgData name="Derek Somerville" userId="6633e942-9642-4dc4-ac90-67ec0fdbe355" providerId="ADAL" clId="{E4EB2093-B39E-4987-A5D0-948B2A5E475A}" dt="2020-08-11T13:27:23.784" v="0" actId="2696"/>
        <pc:sldMkLst>
          <pc:docMk/>
          <pc:sldMk cId="1178595790" sldId="296"/>
        </pc:sldMkLst>
      </pc:sldChg>
      <pc:sldChg chg="modSp">
        <pc:chgData name="Derek Somerville" userId="6633e942-9642-4dc4-ac90-67ec0fdbe355" providerId="ADAL" clId="{E4EB2093-B39E-4987-A5D0-948B2A5E475A}" dt="2020-08-12T11:52:12.878" v="122" actId="207"/>
        <pc:sldMkLst>
          <pc:docMk/>
          <pc:sldMk cId="3061568836" sldId="298"/>
        </pc:sldMkLst>
        <pc:spChg chg="mod">
          <ac:chgData name="Derek Somerville" userId="6633e942-9642-4dc4-ac90-67ec0fdbe355" providerId="ADAL" clId="{E4EB2093-B39E-4987-A5D0-948B2A5E475A}" dt="2020-08-12T11:52:12.878" v="122" actId="207"/>
          <ac:spMkLst>
            <pc:docMk/>
            <pc:sldMk cId="3061568836" sldId="298"/>
            <ac:spMk id="3" creationId="{825CD71F-C2A9-5645-970D-5F1FC3A6F5D7}"/>
          </ac:spMkLst>
        </pc:spChg>
      </pc:sldChg>
      <pc:sldChg chg="modSp">
        <pc:chgData name="Derek Somerville" userId="6633e942-9642-4dc4-ac90-67ec0fdbe355" providerId="ADAL" clId="{E4EB2093-B39E-4987-A5D0-948B2A5E475A}" dt="2020-08-12T11:52:20.899" v="123" actId="207"/>
        <pc:sldMkLst>
          <pc:docMk/>
          <pc:sldMk cId="33069768" sldId="299"/>
        </pc:sldMkLst>
        <pc:spChg chg="mod">
          <ac:chgData name="Derek Somerville" userId="6633e942-9642-4dc4-ac90-67ec0fdbe355" providerId="ADAL" clId="{E4EB2093-B39E-4987-A5D0-948B2A5E475A}" dt="2020-08-12T11:52:20.899" v="123" actId="207"/>
          <ac:spMkLst>
            <pc:docMk/>
            <pc:sldMk cId="33069768" sldId="299"/>
            <ac:spMk id="3" creationId="{B6A01CE3-C7CB-0E45-9456-163E2D83449C}"/>
          </ac:spMkLst>
        </pc:spChg>
      </pc:sldChg>
      <pc:sldChg chg="del">
        <pc:chgData name="Derek Somerville" userId="6633e942-9642-4dc4-ac90-67ec0fdbe355" providerId="ADAL" clId="{E4EB2093-B39E-4987-A5D0-948B2A5E475A}" dt="2020-08-12T11:10:16.949" v="83" actId="2696"/>
        <pc:sldMkLst>
          <pc:docMk/>
          <pc:sldMk cId="54859853" sldId="300"/>
        </pc:sldMkLst>
      </pc:sldChg>
      <pc:sldChg chg="del">
        <pc:chgData name="Derek Somerville" userId="6633e942-9642-4dc4-ac90-67ec0fdbe355" providerId="ADAL" clId="{E4EB2093-B39E-4987-A5D0-948B2A5E475A}" dt="2020-08-12T11:10:28.093" v="85" actId="2696"/>
        <pc:sldMkLst>
          <pc:docMk/>
          <pc:sldMk cId="1062352069" sldId="301"/>
        </pc:sldMkLst>
      </pc:sldChg>
      <pc:sldChg chg="del">
        <pc:chgData name="Derek Somerville" userId="6633e942-9642-4dc4-ac90-67ec0fdbe355" providerId="ADAL" clId="{E4EB2093-B39E-4987-A5D0-948B2A5E475A}" dt="2020-08-12T11:10:31.638" v="86" actId="2696"/>
        <pc:sldMkLst>
          <pc:docMk/>
          <pc:sldMk cId="3976650290" sldId="302"/>
        </pc:sldMkLst>
      </pc:sldChg>
      <pc:sldChg chg="modSp ord">
        <pc:chgData name="Derek Somerville" userId="6633e942-9642-4dc4-ac90-67ec0fdbe355" providerId="ADAL" clId="{E4EB2093-B39E-4987-A5D0-948B2A5E475A}" dt="2020-08-13T14:56:09.545" v="129"/>
        <pc:sldMkLst>
          <pc:docMk/>
          <pc:sldMk cId="1697264422" sldId="303"/>
        </pc:sldMkLst>
        <pc:spChg chg="mod">
          <ac:chgData name="Derek Somerville" userId="6633e942-9642-4dc4-ac90-67ec0fdbe355" providerId="ADAL" clId="{E4EB2093-B39E-4987-A5D0-948B2A5E475A}" dt="2020-08-12T11:51:41.295" v="115" actId="207"/>
          <ac:spMkLst>
            <pc:docMk/>
            <pc:sldMk cId="1697264422" sldId="303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E4EB2093-B39E-4987-A5D0-948B2A5E475A}" dt="2020-08-12T11:51:52.838" v="116" actId="2696"/>
        <pc:sldMkLst>
          <pc:docMk/>
          <pc:sldMk cId="3242025361" sldId="304"/>
        </pc:sldMkLst>
      </pc:sldChg>
      <pc:sldChg chg="del">
        <pc:chgData name="Derek Somerville" userId="6633e942-9642-4dc4-ac90-67ec0fdbe355" providerId="ADAL" clId="{E4EB2093-B39E-4987-A5D0-948B2A5E475A}" dt="2020-08-12T11:49:57.325" v="89" actId="2696"/>
        <pc:sldMkLst>
          <pc:docMk/>
          <pc:sldMk cId="2621583208" sldId="306"/>
        </pc:sldMkLst>
      </pc:sldChg>
      <pc:sldChg chg="modSp">
        <pc:chgData name="Derek Somerville" userId="6633e942-9642-4dc4-ac90-67ec0fdbe355" providerId="ADAL" clId="{E4EB2093-B39E-4987-A5D0-948B2A5E475A}" dt="2020-08-12T11:49:49.996" v="88" actId="20577"/>
        <pc:sldMkLst>
          <pc:docMk/>
          <pc:sldMk cId="1817779618" sldId="308"/>
        </pc:sldMkLst>
        <pc:spChg chg="mod">
          <ac:chgData name="Derek Somerville" userId="6633e942-9642-4dc4-ac90-67ec0fdbe355" providerId="ADAL" clId="{E4EB2093-B39E-4987-A5D0-948B2A5E475A}" dt="2020-08-12T11:49:49.996" v="88" actId="20577"/>
          <ac:spMkLst>
            <pc:docMk/>
            <pc:sldMk cId="1817779618" sldId="308"/>
            <ac:spMk id="3" creationId="{7952DF87-72BF-A44E-827B-BA76106254F9}"/>
          </ac:spMkLst>
        </pc:spChg>
      </pc:sldChg>
      <pc:sldChg chg="del">
        <pc:chgData name="Derek Somerville" userId="6633e942-9642-4dc4-ac90-67ec0fdbe355" providerId="ADAL" clId="{E4EB2093-B39E-4987-A5D0-948B2A5E475A}" dt="2020-08-12T11:51:56.417" v="117" actId="2696"/>
        <pc:sldMkLst>
          <pc:docMk/>
          <pc:sldMk cId="224940555" sldId="309"/>
        </pc:sldMkLst>
      </pc:sldChg>
      <pc:sldChg chg="del">
        <pc:chgData name="Derek Somerville" userId="6633e942-9642-4dc4-ac90-67ec0fdbe355" providerId="ADAL" clId="{E4EB2093-B39E-4987-A5D0-948B2A5E475A}" dt="2020-08-12T11:52:08.707" v="118" actId="2696"/>
        <pc:sldMkLst>
          <pc:docMk/>
          <pc:sldMk cId="3086114442" sldId="310"/>
        </pc:sldMkLst>
      </pc:sldChg>
      <pc:sldChg chg="del">
        <pc:chgData name="Derek Somerville" userId="6633e942-9642-4dc4-ac90-67ec0fdbe355" providerId="ADAL" clId="{E4EB2093-B39E-4987-A5D0-948B2A5E475A}" dt="2020-08-12T11:52:08.717" v="119" actId="2696"/>
        <pc:sldMkLst>
          <pc:docMk/>
          <pc:sldMk cId="20509865" sldId="311"/>
        </pc:sldMkLst>
      </pc:sldChg>
      <pc:sldChg chg="del">
        <pc:chgData name="Derek Somerville" userId="6633e942-9642-4dc4-ac90-67ec0fdbe355" providerId="ADAL" clId="{E4EB2093-B39E-4987-A5D0-948B2A5E475A}" dt="2020-08-12T11:52:08.728" v="120" actId="2696"/>
        <pc:sldMkLst>
          <pc:docMk/>
          <pc:sldMk cId="2566044453" sldId="312"/>
        </pc:sldMkLst>
      </pc:sldChg>
      <pc:sldChg chg="del">
        <pc:chgData name="Derek Somerville" userId="6633e942-9642-4dc4-ac90-67ec0fdbe355" providerId="ADAL" clId="{E4EB2093-B39E-4987-A5D0-948B2A5E475A}" dt="2020-08-12T11:52:08.743" v="121" actId="2696"/>
        <pc:sldMkLst>
          <pc:docMk/>
          <pc:sldMk cId="3789304718" sldId="313"/>
        </pc:sldMkLst>
      </pc:sldChg>
      <pc:sldChg chg="del">
        <pc:chgData name="Derek Somerville" userId="6633e942-9642-4dc4-ac90-67ec0fdbe355" providerId="ADAL" clId="{E4EB2093-B39E-4987-A5D0-948B2A5E475A}" dt="2020-08-12T11:09:52.421" v="80" actId="2696"/>
        <pc:sldMkLst>
          <pc:docMk/>
          <pc:sldMk cId="1925085824" sldId="314"/>
        </pc:sldMkLst>
      </pc:sldChg>
      <pc:sldChg chg="del">
        <pc:chgData name="Derek Somerville" userId="6633e942-9642-4dc4-ac90-67ec0fdbe355" providerId="ADAL" clId="{E4EB2093-B39E-4987-A5D0-948B2A5E475A}" dt="2020-08-12T11:09:59.390" v="82" actId="2696"/>
        <pc:sldMkLst>
          <pc:docMk/>
          <pc:sldMk cId="201865336" sldId="315"/>
        </pc:sldMkLst>
      </pc:sldChg>
      <pc:sldChg chg="del modAnim">
        <pc:chgData name="Derek Somerville" userId="6633e942-9642-4dc4-ac90-67ec0fdbe355" providerId="ADAL" clId="{E4EB2093-B39E-4987-A5D0-948B2A5E475A}" dt="2020-08-12T13:52:33.963" v="126" actId="2696"/>
        <pc:sldMkLst>
          <pc:docMk/>
          <pc:sldMk cId="3189330387" sldId="316"/>
        </pc:sldMkLst>
      </pc:sldChg>
      <pc:sldChg chg="del">
        <pc:chgData name="Derek Somerville" userId="6633e942-9642-4dc4-ac90-67ec0fdbe355" providerId="ADAL" clId="{E4EB2093-B39E-4987-A5D0-948B2A5E475A}" dt="2020-08-12T11:09:55.312" v="81" actId="2696"/>
        <pc:sldMkLst>
          <pc:docMk/>
          <pc:sldMk cId="3064389988" sldId="317"/>
        </pc:sldMkLst>
      </pc:sldChg>
      <pc:sldMasterChg chg="modSp setBg modSldLayout">
        <pc:chgData name="Derek Somerville" userId="6633e942-9642-4dc4-ac90-67ec0fdbe355" providerId="ADAL" clId="{E4EB2093-B39E-4987-A5D0-948B2A5E475A}" dt="2020-08-11T13:40:51.506" v="9" actId="207"/>
        <pc:sldMasterMkLst>
          <pc:docMk/>
          <pc:sldMasterMk cId="0" sldId="2147483648"/>
        </pc:sldMasterMkLst>
        <pc:spChg chg="mod">
          <ac:chgData name="Derek Somerville" userId="6633e942-9642-4dc4-ac90-67ec0fdbe355" providerId="ADAL" clId="{E4EB2093-B39E-4987-A5D0-948B2A5E475A}" dt="2020-08-11T13:35:22.141" v="1" actId="207"/>
          <ac:spMkLst>
            <pc:docMk/>
            <pc:sldMasterMk cId="0" sldId="2147483648"/>
            <ac:spMk id="3" creationId="{AB1E1083-3ECC-4E96-B3E0-1CF227125DCA}"/>
          </ac:spMkLst>
        </pc:spChg>
        <pc:sldLayoutChg chg="delSp modSp">
          <pc:chgData name="Derek Somerville" userId="6633e942-9642-4dc4-ac90-67ec0fdbe355" providerId="ADAL" clId="{E4EB2093-B39E-4987-A5D0-948B2A5E475A}" dt="2020-08-11T13:40:51.506" v="9" actId="207"/>
          <pc:sldLayoutMkLst>
            <pc:docMk/>
            <pc:sldMasterMk cId="0" sldId="2147483648"/>
            <pc:sldLayoutMk cId="266349182" sldId="2147483865"/>
          </pc:sldLayoutMkLst>
          <pc:spChg chg="mod">
            <ac:chgData name="Derek Somerville" userId="6633e942-9642-4dc4-ac90-67ec0fdbe355" providerId="ADAL" clId="{E4EB2093-B39E-4987-A5D0-948B2A5E475A}" dt="2020-08-11T13:40:44.921" v="8" actId="207"/>
            <ac:spMkLst>
              <pc:docMk/>
              <pc:sldMasterMk cId="0" sldId="2147483648"/>
              <pc:sldLayoutMk cId="266349182" sldId="2147483865"/>
              <ac:spMk id="4" creationId="{00000000-0000-0000-0000-000000000000}"/>
            </ac:spMkLst>
          </pc:spChg>
          <pc:spChg chg="mod">
            <ac:chgData name="Derek Somerville" userId="6633e942-9642-4dc4-ac90-67ec0fdbe355" providerId="ADAL" clId="{E4EB2093-B39E-4987-A5D0-948B2A5E475A}" dt="2020-08-11T13:40:51.506" v="9" actId="207"/>
            <ac:spMkLst>
              <pc:docMk/>
              <pc:sldMasterMk cId="0" sldId="2147483648"/>
              <pc:sldLayoutMk cId="266349182" sldId="2147483865"/>
              <ac:spMk id="5" creationId="{00000000-0000-0000-0000-000000000000}"/>
            </ac:spMkLst>
          </pc:spChg>
          <pc:spChg chg="del">
            <ac:chgData name="Derek Somerville" userId="6633e942-9642-4dc4-ac90-67ec0fdbe355" providerId="ADAL" clId="{E4EB2093-B39E-4987-A5D0-948B2A5E475A}" dt="2020-08-11T13:39:05.417" v="6" actId="478"/>
            <ac:spMkLst>
              <pc:docMk/>
              <pc:sldMasterMk cId="0" sldId="2147483648"/>
              <pc:sldLayoutMk cId="266349182" sldId="2147483865"/>
              <ac:spMk id="9" creationId="{00000000-0000-0000-0000-000000000000}"/>
            </ac:spMkLst>
          </pc:spChg>
          <pc:picChg chg="ord">
            <ac:chgData name="Derek Somerville" userId="6633e942-9642-4dc4-ac90-67ec0fdbe355" providerId="ADAL" clId="{E4EB2093-B39E-4987-A5D0-948B2A5E475A}" dt="2020-08-11T13:40:00.844" v="7" actId="166"/>
            <ac:picMkLst>
              <pc:docMk/>
              <pc:sldMasterMk cId="0" sldId="2147483648"/>
              <pc:sldLayoutMk cId="266349182" sldId="2147483865"/>
              <ac:picMk id="6" creationId="{5BD9C2F0-3612-40BE-BB56-5E8A4F3FCE5F}"/>
            </ac:picMkLst>
          </pc:picChg>
        </pc:sldLayoutChg>
      </pc:sldMasterChg>
      <pc:sldMasterChg chg="modSldLayout">
        <pc:chgData name="Derek Somerville" userId="6633e942-9642-4dc4-ac90-67ec0fdbe355" providerId="ADAL" clId="{E4EB2093-B39E-4987-A5D0-948B2A5E475A}" dt="2020-08-11T13:38:19.381" v="4"/>
        <pc:sldMasterMkLst>
          <pc:docMk/>
          <pc:sldMasterMk cId="3164618001" sldId="2147483866"/>
        </pc:sldMasterMkLst>
        <pc:sldLayoutChg chg="setBg">
          <pc:chgData name="Derek Somerville" userId="6633e942-9642-4dc4-ac90-67ec0fdbe355" providerId="ADAL" clId="{E4EB2093-B39E-4987-A5D0-948B2A5E475A}" dt="2020-08-11T13:38:19.381" v="4"/>
          <pc:sldLayoutMkLst>
            <pc:docMk/>
            <pc:sldMasterMk cId="3164618001" sldId="2147483866"/>
            <pc:sldLayoutMk cId="1352128230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0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0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10058401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8983584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outh Front of the University">
            <a:extLst>
              <a:ext uri="{FF2B5EF4-FFF2-40B4-BE49-F238E27FC236}">
                <a16:creationId xmlns:a16="http://schemas.microsoft.com/office/drawing/2014/main" id="{1DF6FC90-00C1-4CB0-A001-B35ADC0053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6"/>
            <a:ext cx="10974309" cy="61730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C51A87-B735-41AF-A2D2-00AD9157F619}"/>
              </a:ext>
            </a:extLst>
          </p:cNvPr>
          <p:cNvSpPr/>
          <p:nvPr userDrawn="1"/>
        </p:nvSpPr>
        <p:spPr bwMode="auto">
          <a:xfrm>
            <a:off x="2210816" y="180896"/>
            <a:ext cx="8788158" cy="1249014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91A3C1EE-FD9A-47AF-9400-FE69858C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-126036"/>
            <a:ext cx="10974309" cy="61730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FDCAB-77D3-4677-959B-CA6A2C1555BC}"/>
              </a:ext>
            </a:extLst>
          </p:cNvPr>
          <p:cNvSpPr/>
          <p:nvPr userDrawn="1"/>
        </p:nvSpPr>
        <p:spPr bwMode="auto">
          <a:xfrm>
            <a:off x="6208" y="966331"/>
            <a:ext cx="10974309" cy="508068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FF0C31-CF1B-4F77-A6F6-BE8FB5A7FD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523DAA4-EBC7-44C3-8FA8-DDBC7810F0C3}"/>
              </a:ext>
            </a:extLst>
          </p:cNvPr>
          <p:cNvSpPr txBox="1">
            <a:spLocks/>
          </p:cNvSpPr>
          <p:nvPr userDrawn="1"/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2400" kern="0" dirty="0">
                <a:solidFill>
                  <a:srgbClr val="032952"/>
                </a:solidFill>
              </a:rPr>
              <a:t>Title: Font size 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BDE3CD-A4DD-423D-82CD-0E0EECFDC97B}"/>
              </a:ext>
            </a:extLst>
          </p:cNvPr>
          <p:cNvSpPr/>
          <p:nvPr userDrawn="1"/>
        </p:nvSpPr>
        <p:spPr bwMode="auto">
          <a:xfrm>
            <a:off x="2186151" y="-278436"/>
            <a:ext cx="8788158" cy="133472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adapterbooking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tgit.dcs.gla.ac.uk/oose-2021-22-teaching-team/adapterrockpaperscissor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C7A79E24-E3AE-E14E-A68E-EF73A238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6312754" cy="59228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Orientated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Adapter Design Pattern </a:t>
            </a:r>
          </a:p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abstract class Input {</a:t>
            </a:r>
          </a:p>
          <a:p>
            <a:pPr marL="0" indent="0">
              <a:buNone/>
            </a:pPr>
            <a:r>
              <a:rPr lang="en-GB" dirty="0"/>
              <a:t>    public abstract String </a:t>
            </a:r>
            <a:r>
              <a:rPr lang="en-GB" dirty="0" err="1"/>
              <a:t>getInputString</a:t>
            </a:r>
            <a:r>
              <a:rPr lang="en-GB" dirty="0"/>
              <a:t>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int </a:t>
            </a:r>
            <a:r>
              <a:rPr lang="en-GB" dirty="0" err="1"/>
              <a:t>getInputInt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        return </a:t>
            </a:r>
            <a:r>
              <a:rPr lang="en-GB" dirty="0" err="1"/>
              <a:t>Integer.parseInt</a:t>
            </a:r>
            <a:r>
              <a:rPr lang="en-GB" dirty="0"/>
              <a:t>(</a:t>
            </a:r>
            <a:r>
              <a:rPr lang="en-GB" dirty="0" err="1"/>
              <a:t>getInputString</a:t>
            </a:r>
            <a:r>
              <a:rPr lang="en-GB" dirty="0"/>
              <a:t>());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40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public abstract class Input {</a:t>
            </a:r>
          </a:p>
          <a:p>
            <a:pPr marL="0" indent="0">
              <a:buNone/>
            </a:pPr>
            <a:r>
              <a:rPr lang="en-GB" dirty="0"/>
              <a:t>    public abstract String </a:t>
            </a:r>
            <a:r>
              <a:rPr lang="en-GB" dirty="0" err="1"/>
              <a:t>getInputString</a:t>
            </a:r>
            <a:r>
              <a:rPr lang="en-GB" dirty="0"/>
              <a:t>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public int </a:t>
            </a:r>
            <a:r>
              <a:rPr lang="en-GB" dirty="0" err="1"/>
              <a:t>getInputInt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        return </a:t>
            </a:r>
            <a:r>
              <a:rPr lang="en-GB" dirty="0" err="1"/>
              <a:t>Integer.parseInt</a:t>
            </a:r>
            <a:r>
              <a:rPr lang="en-GB" dirty="0"/>
              <a:t>(</a:t>
            </a:r>
            <a:r>
              <a:rPr lang="en-GB" dirty="0" err="1"/>
              <a:t>getInputString</a:t>
            </a:r>
            <a:r>
              <a:rPr lang="en-GB" dirty="0"/>
              <a:t>());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41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Sub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961219" cy="3686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ConfirmationDiscord</a:t>
            </a:r>
            <a:r>
              <a:rPr lang="en-US" dirty="0"/>
              <a:t> implements Confirmation{</a:t>
            </a:r>
          </a:p>
          <a:p>
            <a:pPr marL="0" indent="0">
              <a:buNone/>
            </a:pPr>
            <a:r>
              <a:rPr lang="en-US" dirty="0"/>
              <a:t>    @Override</a:t>
            </a:r>
          </a:p>
          <a:p>
            <a:pPr marL="0" indent="0">
              <a:buNone/>
            </a:pPr>
            <a:r>
              <a:rPr lang="en-US" dirty="0"/>
              <a:t>    public void confirm(String name)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("Discord to " + name);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78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– Sub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Confirmation Email</a:t>
            </a:r>
          </a:p>
          <a:p>
            <a:r>
              <a:rPr lang="en-GB" dirty="0"/>
              <a:t>Confirmation Text</a:t>
            </a:r>
          </a:p>
          <a:p>
            <a:r>
              <a:rPr lang="en-GB" dirty="0"/>
              <a:t>Confirmation WhatsApp</a:t>
            </a:r>
          </a:p>
          <a:p>
            <a:r>
              <a:rPr lang="en-GB" dirty="0"/>
              <a:t>Confirmation Discord</a:t>
            </a:r>
          </a:p>
          <a:p>
            <a:r>
              <a:rPr lang="en-GB" dirty="0"/>
              <a:t>Confirmation Posted Letter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8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– Sub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All sub class have the same methods as defined in the interface or abstract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Create an interface/abstract with defined methods and parameters</a:t>
            </a:r>
          </a:p>
          <a:p>
            <a:r>
              <a:rPr lang="en-GB" dirty="0"/>
              <a:t>Each Adapter to implements the interface</a:t>
            </a:r>
          </a:p>
          <a:p>
            <a:r>
              <a:rPr lang="en-GB" dirty="0"/>
              <a:t>Each Adapter implements the interface methods</a:t>
            </a:r>
          </a:p>
          <a:p>
            <a:r>
              <a:rPr lang="en-GB" dirty="0"/>
              <a:t>Client has an adapter variable of interface type</a:t>
            </a:r>
          </a:p>
          <a:p>
            <a:r>
              <a:rPr lang="en-GB" dirty="0"/>
              <a:t>Setter to amend the adapter variable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07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Create an interface class</a:t>
            </a:r>
          </a:p>
          <a:p>
            <a:r>
              <a:rPr lang="en-GB" dirty="0"/>
              <a:t>This defines the common methods defined in the adapters</a:t>
            </a:r>
          </a:p>
          <a:p>
            <a:r>
              <a:rPr lang="en-GB" dirty="0"/>
              <a:t>Fixed method or function names</a:t>
            </a:r>
          </a:p>
          <a:p>
            <a:r>
              <a:rPr lang="en-GB" dirty="0"/>
              <a:t>Fixed parameters for each method or function</a:t>
            </a:r>
          </a:p>
          <a:p>
            <a:r>
              <a:rPr lang="en-GB" dirty="0"/>
              <a:t>The signature of the contract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5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A separate class for each adapter</a:t>
            </a:r>
          </a:p>
          <a:p>
            <a:r>
              <a:rPr lang="en-GB" dirty="0"/>
              <a:t>Implements the interface </a:t>
            </a:r>
          </a:p>
          <a:p>
            <a:r>
              <a:rPr lang="en-GB" dirty="0"/>
              <a:t>Must implement all the methods from the interface</a:t>
            </a:r>
          </a:p>
          <a:p>
            <a:r>
              <a:rPr lang="en-GB" dirty="0"/>
              <a:t>All interface methods must have the same parameters in the adapter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9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Create a variable of type of the interface</a:t>
            </a:r>
          </a:p>
          <a:p>
            <a:r>
              <a:rPr lang="en-GB" dirty="0"/>
              <a:t>This allows it to be changed to any of the adapters created from the interface</a:t>
            </a:r>
          </a:p>
          <a:p>
            <a:r>
              <a:rPr lang="en-GB" dirty="0"/>
              <a:t>Create a setter to allow the interface variable to be amended</a:t>
            </a:r>
          </a:p>
          <a:p>
            <a:r>
              <a:rPr lang="en-GB" dirty="0"/>
              <a:t>The client can use the variable name and any of the interface methods</a:t>
            </a:r>
          </a:p>
          <a:p>
            <a:r>
              <a:rPr lang="en-GB" dirty="0"/>
              <a:t>It will know all the adapters will have implemented the method with the same name and parameters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41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Quiz – Question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What best describes an adapter?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0" i="0" dirty="0">
                <a:effectLst/>
              </a:rPr>
              <a:t>The adapter implements the target interface and holds an instance of the </a:t>
            </a:r>
            <a:r>
              <a:rPr lang="en-US" b="0" i="0" dirty="0" err="1">
                <a:effectLst/>
              </a:rPr>
              <a:t>adaptee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b="0" i="0" dirty="0">
                <a:effectLst/>
              </a:rPr>
              <a:t>The adapter implements the </a:t>
            </a:r>
            <a:r>
              <a:rPr lang="en-US" b="0" i="0" dirty="0" err="1">
                <a:effectLst/>
              </a:rPr>
              <a:t>adaptee</a:t>
            </a:r>
            <a:r>
              <a:rPr lang="en-US" b="0" i="0" dirty="0">
                <a:effectLst/>
              </a:rPr>
              <a:t> interface and holds and instance of the target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0" i="0" dirty="0">
                <a:effectLst/>
              </a:rPr>
              <a:t>The adapter implements and interface to the </a:t>
            </a:r>
            <a:r>
              <a:rPr lang="en-US" b="0" i="0" dirty="0" err="1">
                <a:effectLst/>
              </a:rPr>
              <a:t>adaptee</a:t>
            </a:r>
            <a:r>
              <a:rPr lang="en-US" b="0" i="0" dirty="0">
                <a:effectLst/>
              </a:rPr>
              <a:t> and the target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b="0" i="0" dirty="0">
                <a:effectLst/>
              </a:rPr>
              <a:t>The adapter holds an instance of the </a:t>
            </a:r>
            <a:r>
              <a:rPr lang="en-US" b="0" i="0" dirty="0" err="1">
                <a:effectLst/>
              </a:rPr>
              <a:t>adaptee</a:t>
            </a:r>
            <a:r>
              <a:rPr lang="en-US" b="0" i="0" dirty="0">
                <a:effectLst/>
              </a:rPr>
              <a:t> and the interface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2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56" y="367692"/>
            <a:ext cx="6878813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F3B-F61E-FF4A-A28F-F1AFBBD465ED}"/>
              </a:ext>
            </a:extLst>
          </p:cNvPr>
          <p:cNvSpPr txBox="1"/>
          <p:nvPr/>
        </p:nvSpPr>
        <p:spPr>
          <a:xfrm>
            <a:off x="1192012" y="1442708"/>
            <a:ext cx="194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13B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Zoom</a:t>
            </a:r>
          </a:p>
        </p:txBody>
      </p:sp>
      <p:pic>
        <p:nvPicPr>
          <p:cNvPr id="9" name="Graphic 8" descr="Video camera">
            <a:extLst>
              <a:ext uri="{FF2B5EF4-FFF2-40B4-BE49-F238E27FC236}">
                <a16:creationId xmlns:a16="http://schemas.microsoft.com/office/drawing/2014/main" id="{B34E8264-0E0B-B14B-8D25-04D4ED7E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57" y="1165672"/>
            <a:ext cx="914400" cy="914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2DB2-4973-4B80-89BE-F47A9791B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0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AAAA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Quiz – Question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have an existing system you need to work a new vendor class library into. The new vendor has a different interface from the last vendor library. What best describes what you could do?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54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Quiz – Question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Receiving requests from the existing system and converting them into requests that make sense to the new vendor class.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Receiving requests from the existing system and converting them into requests for the existing system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Create a facade to interact with the vendor system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Create a facade to interact with the existing system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5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Quiz – Question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must have the same method?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client and the adapter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client and the target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target and the adapter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The client, the adapter and the target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5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Quiz – Question Four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Does an </a:t>
            </a:r>
            <a:r>
              <a:rPr lang="en-US" dirty="0" err="1"/>
              <a:t>apdapter</a:t>
            </a:r>
            <a:r>
              <a:rPr lang="en-US" dirty="0"/>
              <a:t> always have one and only one </a:t>
            </a:r>
            <a:r>
              <a:rPr lang="en-US" dirty="0" err="1"/>
              <a:t>adaptee</a:t>
            </a:r>
            <a:r>
              <a:rPr lang="en-US" dirty="0"/>
              <a:t> class?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Most examples of adapter pattern show an adapter with one </a:t>
            </a:r>
            <a:r>
              <a:rPr lang="en-US" dirty="0" err="1"/>
              <a:t>adaptee</a:t>
            </a:r>
            <a:r>
              <a:rPr lang="en-US" dirty="0"/>
              <a:t>, you may well have situations where an adapter hold two or more adaptees.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One and only one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Always two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An adapter pattern will always be flexible to have </a:t>
            </a:r>
            <a:r>
              <a:rPr lang="en-US" dirty="0" err="1"/>
              <a:t>mutliple</a:t>
            </a:r>
            <a:r>
              <a:rPr lang="en-US" dirty="0"/>
              <a:t> adaptees.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Brace 30">
            <a:extLst>
              <a:ext uri="{FF2B5EF4-FFF2-40B4-BE49-F238E27FC236}">
                <a16:creationId xmlns:a16="http://schemas.microsoft.com/office/drawing/2014/main" id="{BA6AF305-FDE0-4C90-B09A-952874D6E097}"/>
              </a:ext>
            </a:extLst>
          </p:cNvPr>
          <p:cNvSpPr/>
          <p:nvPr/>
        </p:nvSpPr>
        <p:spPr bwMode="auto">
          <a:xfrm>
            <a:off x="122548" y="4194090"/>
            <a:ext cx="8273627" cy="1117027"/>
          </a:xfrm>
          <a:prstGeom prst="rightBrace">
            <a:avLst>
              <a:gd name="adj1" fmla="val 8333"/>
              <a:gd name="adj2" fmla="val 49072"/>
            </a:avLst>
          </a:prstGeom>
          <a:solidFill>
            <a:srgbClr val="0035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4400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1E431A-63B3-4FD3-A55F-A5EEFBA22829}"/>
              </a:ext>
            </a:extLst>
          </p:cNvPr>
          <p:cNvSpPr txBox="1"/>
          <p:nvPr/>
        </p:nvSpPr>
        <p:spPr>
          <a:xfrm>
            <a:off x="5536408" y="4314711"/>
            <a:ext cx="18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Adaptee</a:t>
            </a:r>
            <a:endParaRPr lang="en-GB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3684DAD-552D-4020-846B-EE92B6321AA3}"/>
              </a:ext>
            </a:extLst>
          </p:cNvPr>
          <p:cNvSpPr/>
          <p:nvPr/>
        </p:nvSpPr>
        <p:spPr bwMode="auto">
          <a:xfrm>
            <a:off x="122548" y="2656059"/>
            <a:ext cx="8273627" cy="1117027"/>
          </a:xfrm>
          <a:prstGeom prst="rightBrace">
            <a:avLst>
              <a:gd name="adj1" fmla="val 8333"/>
              <a:gd name="adj2" fmla="val 49072"/>
            </a:avLst>
          </a:prstGeom>
          <a:solidFill>
            <a:srgbClr val="0035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4400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Autofit/>
          </a:bodyPr>
          <a:lstStyle/>
          <a:p>
            <a:r>
              <a:rPr lang="en-GB" dirty="0"/>
              <a:t>Booking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24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4518830" y="2169946"/>
            <a:ext cx="1897011" cy="55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makeABooking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4540834" y="839948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Booking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10D02-621B-7D4C-9C99-276BC45F3A0E}"/>
              </a:ext>
            </a:extLst>
          </p:cNvPr>
          <p:cNvSpPr/>
          <p:nvPr/>
        </p:nvSpPr>
        <p:spPr bwMode="auto">
          <a:xfrm>
            <a:off x="1226080" y="1713699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5B0F9-28B7-474D-A5DD-A61C88EC48D2}"/>
              </a:ext>
            </a:extLst>
          </p:cNvPr>
          <p:cNvSpPr/>
          <p:nvPr/>
        </p:nvSpPr>
        <p:spPr bwMode="auto">
          <a:xfrm>
            <a:off x="1226082" y="1173945"/>
            <a:ext cx="1875008" cy="539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&lt;Target Interface&gt;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4540832" y="1228534"/>
            <a:ext cx="1875009" cy="9414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confirmation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0D39724-97BF-9D44-9DB2-6DC19CBC1B68}"/>
              </a:ext>
            </a:extLst>
          </p:cNvPr>
          <p:cNvSpPr/>
          <p:nvPr/>
        </p:nvSpPr>
        <p:spPr bwMode="auto">
          <a:xfrm>
            <a:off x="3939492" y="1280938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B78881-3822-4345-AFA6-E696F441A9B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 bwMode="auto">
          <a:xfrm flipH="1" flipV="1">
            <a:off x="3101090" y="1443822"/>
            <a:ext cx="838402" cy="308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31318A86-BED8-2840-A13E-4090CFE4D6CF}"/>
              </a:ext>
            </a:extLst>
          </p:cNvPr>
          <p:cNvSpPr/>
          <p:nvPr/>
        </p:nvSpPr>
        <p:spPr bwMode="auto">
          <a:xfrm>
            <a:off x="1989979" y="2126806"/>
            <a:ext cx="312083" cy="2831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B4FA9CD-C1A7-4653-8703-0E391F6A6E62}"/>
              </a:ext>
            </a:extLst>
          </p:cNvPr>
          <p:cNvSpPr/>
          <p:nvPr/>
        </p:nvSpPr>
        <p:spPr bwMode="auto">
          <a:xfrm>
            <a:off x="820968" y="3598656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B658CC4-9AA4-4578-80E1-FE10E31ACEAE}"/>
              </a:ext>
            </a:extLst>
          </p:cNvPr>
          <p:cNvSpPr/>
          <p:nvPr/>
        </p:nvSpPr>
        <p:spPr bwMode="auto">
          <a:xfrm>
            <a:off x="2777984" y="3611717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ACE037-645C-47EB-A647-EC18539B45E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51158" y="3912645"/>
            <a:ext cx="0" cy="4671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BF0FDE1-2DCC-478E-A04D-DEC6F0397963}"/>
              </a:ext>
            </a:extLst>
          </p:cNvPr>
          <p:cNvSpPr/>
          <p:nvPr/>
        </p:nvSpPr>
        <p:spPr bwMode="auto">
          <a:xfrm>
            <a:off x="288575" y="4767263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sendEmail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730FBF-0FFC-450A-9CE7-592FBF1FFF7A}"/>
              </a:ext>
            </a:extLst>
          </p:cNvPr>
          <p:cNvSpPr/>
          <p:nvPr/>
        </p:nvSpPr>
        <p:spPr bwMode="auto">
          <a:xfrm>
            <a:off x="288575" y="4379836"/>
            <a:ext cx="1875010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Email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195F92-6AE5-4ADD-A68B-B30272EACDCC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9237" y="3939111"/>
            <a:ext cx="0" cy="467191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6B4E3-2902-4E5C-B741-0692361BBF31}"/>
              </a:ext>
            </a:extLst>
          </p:cNvPr>
          <p:cNvSpPr/>
          <p:nvPr/>
        </p:nvSpPr>
        <p:spPr bwMode="auto">
          <a:xfrm>
            <a:off x="2226654" y="4793729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sendText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C212ED-25ED-4CEE-AFF7-C4173B69D08D}"/>
              </a:ext>
            </a:extLst>
          </p:cNvPr>
          <p:cNvSpPr/>
          <p:nvPr/>
        </p:nvSpPr>
        <p:spPr bwMode="auto">
          <a:xfrm>
            <a:off x="2226654" y="4406302"/>
            <a:ext cx="1875010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Text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64123-FA1E-424E-9D63-E0AE108D9353}"/>
              </a:ext>
            </a:extLst>
          </p:cNvPr>
          <p:cNvSpPr/>
          <p:nvPr/>
        </p:nvSpPr>
        <p:spPr bwMode="auto">
          <a:xfrm>
            <a:off x="247922" y="3164107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C8538C-F500-FA4A-8867-6AF07A43B956}"/>
              </a:ext>
            </a:extLst>
          </p:cNvPr>
          <p:cNvSpPr/>
          <p:nvPr/>
        </p:nvSpPr>
        <p:spPr bwMode="auto">
          <a:xfrm>
            <a:off x="247922" y="2776680"/>
            <a:ext cx="1875010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ConfirmationEmail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DAF57-8F52-5D42-B621-F46EED5C9B56}"/>
              </a:ext>
            </a:extLst>
          </p:cNvPr>
          <p:cNvSpPr/>
          <p:nvPr/>
        </p:nvSpPr>
        <p:spPr bwMode="auto">
          <a:xfrm>
            <a:off x="2260922" y="3189863"/>
            <a:ext cx="1875008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confirm()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F8BE0A-D3F2-D447-BB25-87112F59F47C}"/>
              </a:ext>
            </a:extLst>
          </p:cNvPr>
          <p:cNvSpPr/>
          <p:nvPr/>
        </p:nvSpPr>
        <p:spPr bwMode="auto">
          <a:xfrm>
            <a:off x="2260922" y="2802436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ConfirmationText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FBE165-78C9-BE4D-91C8-10CBA3A43788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185427" y="2445301"/>
            <a:ext cx="994862" cy="33137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8111BA-CDF8-9940-8BE1-8EB29E22E092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>
            <a:off x="2180289" y="2445301"/>
            <a:ext cx="1018137" cy="357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E1A2D8-FA8A-413C-9EDF-4002ED4EC49E}"/>
              </a:ext>
            </a:extLst>
          </p:cNvPr>
          <p:cNvSpPr txBox="1"/>
          <p:nvPr/>
        </p:nvSpPr>
        <p:spPr>
          <a:xfrm>
            <a:off x="5536408" y="2776680"/>
            <a:ext cx="18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28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00282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–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https://stgit.dcs.gla.ac.uk/oose-2021-22-teaching-team/adapterbooking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4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Autofit/>
          </a:bodyPr>
          <a:lstStyle/>
          <a:p>
            <a:r>
              <a:rPr lang="en-GB" dirty="0"/>
              <a:t>Rock Paper Scissors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26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4518830" y="2374934"/>
            <a:ext cx="1875009" cy="34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play()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4540834" y="839948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RockPaperScissor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10D02-621B-7D4C-9C99-276BC45F3A0E}"/>
              </a:ext>
            </a:extLst>
          </p:cNvPr>
          <p:cNvSpPr/>
          <p:nvPr/>
        </p:nvSpPr>
        <p:spPr bwMode="auto">
          <a:xfrm>
            <a:off x="1226080" y="1713699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5B0F9-28B7-474D-A5DD-A61C88EC48D2}"/>
              </a:ext>
            </a:extLst>
          </p:cNvPr>
          <p:cNvSpPr/>
          <p:nvPr/>
        </p:nvSpPr>
        <p:spPr bwMode="auto">
          <a:xfrm>
            <a:off x="1226082" y="1173945"/>
            <a:ext cx="1875008" cy="539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&lt;Interface&gt;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4540832" y="1228534"/>
            <a:ext cx="1875009" cy="114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ErrorLog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ErrorLevel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userInput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userOutput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0D39724-97BF-9D44-9DB2-6DC19CBC1B68}"/>
              </a:ext>
            </a:extLst>
          </p:cNvPr>
          <p:cNvSpPr/>
          <p:nvPr/>
        </p:nvSpPr>
        <p:spPr bwMode="auto">
          <a:xfrm>
            <a:off x="3939492" y="1280938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B78881-3822-4345-AFA6-E696F441A9B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 bwMode="auto">
          <a:xfrm flipH="1" flipV="1">
            <a:off x="3101090" y="1443822"/>
            <a:ext cx="838402" cy="308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64123-FA1E-424E-9D63-E0AE108D9353}"/>
              </a:ext>
            </a:extLst>
          </p:cNvPr>
          <p:cNvSpPr/>
          <p:nvPr/>
        </p:nvSpPr>
        <p:spPr bwMode="auto">
          <a:xfrm>
            <a:off x="406166" y="3128718"/>
            <a:ext cx="1682498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C8538C-F500-FA4A-8867-6AF07A43B956}"/>
              </a:ext>
            </a:extLst>
          </p:cNvPr>
          <p:cNvSpPr/>
          <p:nvPr/>
        </p:nvSpPr>
        <p:spPr bwMode="auto">
          <a:xfrm>
            <a:off x="406166" y="2741291"/>
            <a:ext cx="168249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ConsoleInput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DAF57-8F52-5D42-B621-F46EED5C9B56}"/>
              </a:ext>
            </a:extLst>
          </p:cNvPr>
          <p:cNvSpPr/>
          <p:nvPr/>
        </p:nvSpPr>
        <p:spPr bwMode="auto">
          <a:xfrm>
            <a:off x="2226654" y="3154474"/>
            <a:ext cx="1501965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F8BE0A-D3F2-D447-BB25-87112F59F47C}"/>
              </a:ext>
            </a:extLst>
          </p:cNvPr>
          <p:cNvSpPr/>
          <p:nvPr/>
        </p:nvSpPr>
        <p:spPr bwMode="auto">
          <a:xfrm>
            <a:off x="2226654" y="2767047"/>
            <a:ext cx="1501965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TouchInput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31318A86-BED8-2840-A13E-4090CFE4D6CF}"/>
              </a:ext>
            </a:extLst>
          </p:cNvPr>
          <p:cNvSpPr/>
          <p:nvPr/>
        </p:nvSpPr>
        <p:spPr bwMode="auto">
          <a:xfrm>
            <a:off x="1989979" y="2126806"/>
            <a:ext cx="312083" cy="2831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FBE165-78C9-BE4D-91C8-10CBA3A43788}"/>
              </a:ext>
            </a:extLst>
          </p:cNvPr>
          <p:cNvCxnSpPr>
            <a:cxnSpLocks/>
            <a:stCxn id="38" idx="3"/>
            <a:endCxn id="35" idx="0"/>
          </p:cNvCxnSpPr>
          <p:nvPr/>
        </p:nvCxnSpPr>
        <p:spPr bwMode="auto">
          <a:xfrm flipH="1">
            <a:off x="1247415" y="2409912"/>
            <a:ext cx="898606" cy="33137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8111BA-CDF8-9940-8BE1-8EB29E22E092}"/>
              </a:ext>
            </a:extLst>
          </p:cNvPr>
          <p:cNvCxnSpPr>
            <a:cxnSpLocks/>
            <a:stCxn id="38" idx="3"/>
            <a:endCxn id="37" idx="0"/>
          </p:cNvCxnSpPr>
          <p:nvPr/>
        </p:nvCxnSpPr>
        <p:spPr bwMode="auto">
          <a:xfrm>
            <a:off x="2146021" y="2409912"/>
            <a:ext cx="831616" cy="357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1D47C-1FE6-403D-B060-8CE4A5BB93C8}"/>
              </a:ext>
            </a:extLst>
          </p:cNvPr>
          <p:cNvSpPr/>
          <p:nvPr/>
        </p:nvSpPr>
        <p:spPr bwMode="auto">
          <a:xfrm>
            <a:off x="7023313" y="1305473"/>
            <a:ext cx="1875010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ea typeface="ＭＳ Ｐゴシック" charset="-128"/>
                <a:cs typeface="ＭＳ Ｐゴシック" charset="-128"/>
              </a:rPr>
              <a:t>WriteMessage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0583F-ED80-406A-8137-5BE2AABC653C}"/>
              </a:ext>
            </a:extLst>
          </p:cNvPr>
          <p:cNvSpPr/>
          <p:nvPr/>
        </p:nvSpPr>
        <p:spPr bwMode="auto">
          <a:xfrm>
            <a:off x="7023313" y="1042416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ErrorLog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9787D4A-B32A-4124-A7A7-7E846D718D63}"/>
              </a:ext>
            </a:extLst>
          </p:cNvPr>
          <p:cNvSpPr/>
          <p:nvPr/>
        </p:nvSpPr>
        <p:spPr bwMode="auto">
          <a:xfrm>
            <a:off x="6226766" y="1273501"/>
            <a:ext cx="434626" cy="24539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DF2F61-440D-4987-ADE8-2D816A651913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 bwMode="auto">
          <a:xfrm flipH="1">
            <a:off x="6661392" y="1173945"/>
            <a:ext cx="361921" cy="22225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6A5AE2C-C4B0-8747-B3B8-822CC25C261C}"/>
              </a:ext>
            </a:extLst>
          </p:cNvPr>
          <p:cNvSpPr/>
          <p:nvPr/>
        </p:nvSpPr>
        <p:spPr bwMode="auto">
          <a:xfrm>
            <a:off x="7023313" y="1793269"/>
            <a:ext cx="1875008" cy="58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enum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-128"/>
                <a:cs typeface="ＭＳ Ｐゴシック" charset="-128"/>
              </a:rPr>
              <a:t>ErrorLevel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9BC924E-0DA9-6B42-A428-6BB5DC6A1748}"/>
              </a:ext>
            </a:extLst>
          </p:cNvPr>
          <p:cNvSpPr/>
          <p:nvPr/>
        </p:nvSpPr>
        <p:spPr bwMode="auto">
          <a:xfrm>
            <a:off x="6416499" y="1551376"/>
            <a:ext cx="434626" cy="24539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F7F233-44EF-2B40-9A4A-84631EB0CBB0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 bwMode="auto">
          <a:xfrm flipH="1" flipV="1">
            <a:off x="6851125" y="1674074"/>
            <a:ext cx="172188" cy="410028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017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6002825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– Rock Paper Scissors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https://stgit.dcs.gla.ac.uk/oose-2021-22-teaching-team/adapterrockpaperscissor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998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79" y="349772"/>
            <a:ext cx="6878813" cy="50405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32952"/>
                </a:solidFill>
              </a:rPr>
              <a:t>Interface – Card Game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31C7-A3A0-4DDF-B03F-98DB0F5D7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ヒラギノ角ゴ Pro W3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sz="1600"/>
              <a:t> Page </a:t>
            </a:r>
            <a:fld id="{DE5D1233-5239-4928-95DA-D4D132976EA3}" type="slidenum">
              <a:rPr lang="en-GB" sz="1600" smtClean="0"/>
              <a:pPr/>
              <a:t>28</a:t>
            </a:fld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F8AEF-58AA-E345-B50D-CC8EF7665ECD}"/>
              </a:ext>
            </a:extLst>
          </p:cNvPr>
          <p:cNvSpPr/>
          <p:nvPr/>
        </p:nvSpPr>
        <p:spPr bwMode="auto">
          <a:xfrm>
            <a:off x="4540833" y="2063817"/>
            <a:ext cx="1875009" cy="346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play() : Void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6CEFC7-78A1-5D46-8177-67721FE12DDF}"/>
              </a:ext>
            </a:extLst>
          </p:cNvPr>
          <p:cNvSpPr/>
          <p:nvPr/>
        </p:nvSpPr>
        <p:spPr bwMode="auto">
          <a:xfrm>
            <a:off x="4540834" y="839948"/>
            <a:ext cx="187500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CardGa</a:t>
            </a: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me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E00BB73-A8CC-3644-8E38-98504582F262}"/>
              </a:ext>
            </a:extLst>
          </p:cNvPr>
          <p:cNvSpPr/>
          <p:nvPr/>
        </p:nvSpPr>
        <p:spPr bwMode="auto">
          <a:xfrm>
            <a:off x="5281625" y="2429274"/>
            <a:ext cx="363558" cy="418641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FA4AD-106F-B642-B677-99649B3330D5}"/>
              </a:ext>
            </a:extLst>
          </p:cNvPr>
          <p:cNvSpPr/>
          <p:nvPr/>
        </p:nvSpPr>
        <p:spPr bwMode="auto">
          <a:xfrm>
            <a:off x="2148617" y="4194006"/>
            <a:ext cx="225327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blackJack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EF1298-22E9-8E42-9828-E33F81276206}"/>
              </a:ext>
            </a:extLst>
          </p:cNvPr>
          <p:cNvSpPr/>
          <p:nvPr/>
        </p:nvSpPr>
        <p:spPr bwMode="auto">
          <a:xfrm>
            <a:off x="2148617" y="3806579"/>
            <a:ext cx="2253269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3295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BlackJack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E7A0C-CCAD-0242-AD7F-8701662465DC}"/>
              </a:ext>
            </a:extLst>
          </p:cNvPr>
          <p:cNvSpPr/>
          <p:nvPr/>
        </p:nvSpPr>
        <p:spPr bwMode="auto">
          <a:xfrm>
            <a:off x="4660903" y="4215291"/>
            <a:ext cx="1826712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B3A2D-032A-DE4C-87EF-CB8F1A02BD57}"/>
              </a:ext>
            </a:extLst>
          </p:cNvPr>
          <p:cNvSpPr/>
          <p:nvPr/>
        </p:nvSpPr>
        <p:spPr bwMode="auto">
          <a:xfrm>
            <a:off x="4660904" y="3832527"/>
            <a:ext cx="1826711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3295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Snap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150D19-1C84-4A48-AD9B-FB2037817851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 bwMode="auto">
          <a:xfrm>
            <a:off x="5463404" y="2847915"/>
            <a:ext cx="110856" cy="984612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924E08A-8A94-6F4E-9503-E8B74EC46A8A}"/>
              </a:ext>
            </a:extLst>
          </p:cNvPr>
          <p:cNvSpPr/>
          <p:nvPr/>
        </p:nvSpPr>
        <p:spPr bwMode="auto">
          <a:xfrm>
            <a:off x="6609408" y="4175120"/>
            <a:ext cx="2534592" cy="4850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texasHoldem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BF38F-6422-EE46-BACA-9107BD0BB04D}"/>
              </a:ext>
            </a:extLst>
          </p:cNvPr>
          <p:cNvSpPr/>
          <p:nvPr/>
        </p:nvSpPr>
        <p:spPr bwMode="auto">
          <a:xfrm>
            <a:off x="6609409" y="3774601"/>
            <a:ext cx="2534591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Texas</a:t>
            </a: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Holdem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71CCAD-0DE7-5A42-92DB-8576147B800D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 bwMode="auto">
          <a:xfrm>
            <a:off x="5463404" y="2847915"/>
            <a:ext cx="1146005" cy="112039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10D02-621B-7D4C-9C99-276BC45F3A0E}"/>
              </a:ext>
            </a:extLst>
          </p:cNvPr>
          <p:cNvSpPr/>
          <p:nvPr/>
        </p:nvSpPr>
        <p:spPr bwMode="auto">
          <a:xfrm>
            <a:off x="1226080" y="1713699"/>
            <a:ext cx="1875010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5B0F9-28B7-474D-A5DD-A61C88EC48D2}"/>
              </a:ext>
            </a:extLst>
          </p:cNvPr>
          <p:cNvSpPr/>
          <p:nvPr/>
        </p:nvSpPr>
        <p:spPr bwMode="auto">
          <a:xfrm>
            <a:off x="1226082" y="1173945"/>
            <a:ext cx="1875008" cy="5397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&lt;Interface&gt;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997CEA-E716-6F4F-A4CD-BCBCA2C0A07C}"/>
              </a:ext>
            </a:extLst>
          </p:cNvPr>
          <p:cNvSpPr/>
          <p:nvPr/>
        </p:nvSpPr>
        <p:spPr bwMode="auto">
          <a:xfrm>
            <a:off x="4540832" y="1228534"/>
            <a:ext cx="1875009" cy="8352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deck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players</a:t>
            </a:r>
          </a:p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userInput</a:t>
            </a:r>
            <a:endParaRPr lang="en-US" sz="1600" dirty="0">
              <a:solidFill>
                <a:srgbClr val="03295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C0D39724-97BF-9D44-9DB2-6DC19CBC1B68}"/>
              </a:ext>
            </a:extLst>
          </p:cNvPr>
          <p:cNvSpPr/>
          <p:nvPr/>
        </p:nvSpPr>
        <p:spPr bwMode="auto">
          <a:xfrm>
            <a:off x="3939492" y="1280938"/>
            <a:ext cx="627973" cy="38742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B78881-3822-4345-AFA6-E696F441A9BC}"/>
              </a:ext>
            </a:extLst>
          </p:cNvPr>
          <p:cNvCxnSpPr>
            <a:cxnSpLocks/>
            <a:stCxn id="32" idx="1"/>
            <a:endCxn id="19" idx="3"/>
          </p:cNvCxnSpPr>
          <p:nvPr/>
        </p:nvCxnSpPr>
        <p:spPr bwMode="auto">
          <a:xfrm flipH="1" flipV="1">
            <a:off x="3101090" y="1443822"/>
            <a:ext cx="838402" cy="308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164123-FA1E-424E-9D63-E0AE108D9353}"/>
              </a:ext>
            </a:extLst>
          </p:cNvPr>
          <p:cNvSpPr/>
          <p:nvPr/>
        </p:nvSpPr>
        <p:spPr bwMode="auto">
          <a:xfrm>
            <a:off x="406166" y="3128718"/>
            <a:ext cx="1682498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C8538C-F500-FA4A-8867-6AF07A43B956}"/>
              </a:ext>
            </a:extLst>
          </p:cNvPr>
          <p:cNvSpPr/>
          <p:nvPr/>
        </p:nvSpPr>
        <p:spPr bwMode="auto">
          <a:xfrm>
            <a:off x="406166" y="2741291"/>
            <a:ext cx="1682498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ConsoleInput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DAF57-8F52-5D42-B621-F46EED5C9B56}"/>
              </a:ext>
            </a:extLst>
          </p:cNvPr>
          <p:cNvSpPr/>
          <p:nvPr/>
        </p:nvSpPr>
        <p:spPr bwMode="auto">
          <a:xfrm>
            <a:off x="2226654" y="3154474"/>
            <a:ext cx="1501965" cy="428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getInput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F8BE0A-D3F2-D447-BB25-87112F59F47C}"/>
              </a:ext>
            </a:extLst>
          </p:cNvPr>
          <p:cNvSpPr/>
          <p:nvPr/>
        </p:nvSpPr>
        <p:spPr bwMode="auto">
          <a:xfrm>
            <a:off x="2226654" y="2767047"/>
            <a:ext cx="1501965" cy="3874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OverrideInput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E9D582-C8DA-A54B-B483-C69140466553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 bwMode="auto">
          <a:xfrm flipH="1">
            <a:off x="4401886" y="2847915"/>
            <a:ext cx="1061518" cy="1152377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riangle 37">
            <a:extLst>
              <a:ext uri="{FF2B5EF4-FFF2-40B4-BE49-F238E27FC236}">
                <a16:creationId xmlns:a16="http://schemas.microsoft.com/office/drawing/2014/main" id="{31318A86-BED8-2840-A13E-4090CFE4D6CF}"/>
              </a:ext>
            </a:extLst>
          </p:cNvPr>
          <p:cNvSpPr/>
          <p:nvPr/>
        </p:nvSpPr>
        <p:spPr bwMode="auto">
          <a:xfrm>
            <a:off x="1989979" y="2126806"/>
            <a:ext cx="312083" cy="283106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FBE165-78C9-BE4D-91C8-10CBA3A43788}"/>
              </a:ext>
            </a:extLst>
          </p:cNvPr>
          <p:cNvCxnSpPr>
            <a:cxnSpLocks/>
            <a:stCxn id="38" idx="3"/>
            <a:endCxn id="35" idx="0"/>
          </p:cNvCxnSpPr>
          <p:nvPr/>
        </p:nvCxnSpPr>
        <p:spPr bwMode="auto">
          <a:xfrm flipH="1">
            <a:off x="1247415" y="2409912"/>
            <a:ext cx="898606" cy="33137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8111BA-CDF8-9940-8BE1-8EB29E22E092}"/>
              </a:ext>
            </a:extLst>
          </p:cNvPr>
          <p:cNvCxnSpPr>
            <a:cxnSpLocks/>
            <a:stCxn id="38" idx="3"/>
            <a:endCxn id="37" idx="0"/>
          </p:cNvCxnSpPr>
          <p:nvPr/>
        </p:nvCxnSpPr>
        <p:spPr bwMode="auto">
          <a:xfrm>
            <a:off x="2146021" y="2409912"/>
            <a:ext cx="831616" cy="35713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1D47C-1FE6-403D-B060-8CE4A5BB93C8}"/>
              </a:ext>
            </a:extLst>
          </p:cNvPr>
          <p:cNvSpPr/>
          <p:nvPr/>
        </p:nvSpPr>
        <p:spPr bwMode="auto">
          <a:xfrm>
            <a:off x="7023313" y="1305473"/>
            <a:ext cx="1875010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generate()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0583F-ED80-406A-8137-5BE2AABC653C}"/>
              </a:ext>
            </a:extLst>
          </p:cNvPr>
          <p:cNvSpPr/>
          <p:nvPr/>
        </p:nvSpPr>
        <p:spPr bwMode="auto">
          <a:xfrm>
            <a:off x="7023313" y="1042416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Deck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CBFFD5-1F01-4D9B-81F5-DF86EC76F3EB}"/>
              </a:ext>
            </a:extLst>
          </p:cNvPr>
          <p:cNvSpPr/>
          <p:nvPr/>
        </p:nvSpPr>
        <p:spPr bwMode="auto">
          <a:xfrm>
            <a:off x="7023313" y="1981985"/>
            <a:ext cx="1875010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getHand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E6FF75-E67F-495E-BB42-25FF6416B7A1}"/>
              </a:ext>
            </a:extLst>
          </p:cNvPr>
          <p:cNvSpPr/>
          <p:nvPr/>
        </p:nvSpPr>
        <p:spPr bwMode="auto">
          <a:xfrm>
            <a:off x="7017181" y="1691287"/>
            <a:ext cx="1875008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32952"/>
                </a:solidFill>
                <a:effectLst/>
                <a:ea typeface="ＭＳ Ｐゴシック" charset="-128"/>
                <a:cs typeface="ＭＳ Ｐゴシック" charset="-128"/>
              </a:rPr>
              <a:t>Player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89787D4A-B32A-4124-A7A7-7E846D718D63}"/>
              </a:ext>
            </a:extLst>
          </p:cNvPr>
          <p:cNvSpPr/>
          <p:nvPr/>
        </p:nvSpPr>
        <p:spPr bwMode="auto">
          <a:xfrm>
            <a:off x="6176526" y="1273501"/>
            <a:ext cx="434626" cy="245396"/>
          </a:xfrm>
          <a:prstGeom prst="diamond">
            <a:avLst/>
          </a:prstGeom>
          <a:solidFill>
            <a:srgbClr val="00356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253A09BC-D5FC-4CF0-B1E9-BA4E1C2299BF}"/>
              </a:ext>
            </a:extLst>
          </p:cNvPr>
          <p:cNvSpPr/>
          <p:nvPr/>
        </p:nvSpPr>
        <p:spPr bwMode="auto">
          <a:xfrm>
            <a:off x="6176526" y="1523317"/>
            <a:ext cx="434626" cy="245396"/>
          </a:xfrm>
          <a:prstGeom prst="diamon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DF2F61-440D-4987-ADE8-2D816A651913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 bwMode="auto">
          <a:xfrm flipH="1">
            <a:off x="6611152" y="1173945"/>
            <a:ext cx="412161" cy="22225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860CC4-D5FC-4A74-BA42-73FFCBF6AF8F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 flipV="1">
            <a:off x="6609409" y="1646016"/>
            <a:ext cx="407772" cy="19062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13BFC5-D138-4B3E-BCCC-A79C3E95A6DD}"/>
              </a:ext>
            </a:extLst>
          </p:cNvPr>
          <p:cNvSpPr/>
          <p:nvPr/>
        </p:nvSpPr>
        <p:spPr bwMode="auto">
          <a:xfrm>
            <a:off x="7017181" y="530585"/>
            <a:ext cx="1875010" cy="2906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buFont typeface="System Font Regular"/>
              <a:buChar char="+"/>
            </a:pPr>
            <a:r>
              <a:rPr lang="en-US" sz="1600" dirty="0" err="1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playACard</a:t>
            </a: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221CF0-0174-4309-91A1-4BEC966A6DDD}"/>
              </a:ext>
            </a:extLst>
          </p:cNvPr>
          <p:cNvSpPr/>
          <p:nvPr/>
        </p:nvSpPr>
        <p:spPr bwMode="auto">
          <a:xfrm>
            <a:off x="7017181" y="267528"/>
            <a:ext cx="1875008" cy="2630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32952"/>
                </a:solidFill>
                <a:ea typeface="ＭＳ Ｐゴシック" charset="-128"/>
                <a:cs typeface="ＭＳ Ｐゴシック" charset="-128"/>
              </a:rPr>
              <a:t>Hand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32952"/>
              </a:solidFill>
              <a:effectLst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" name="Triangle 9">
            <a:extLst>
              <a:ext uri="{FF2B5EF4-FFF2-40B4-BE49-F238E27FC236}">
                <a16:creationId xmlns:a16="http://schemas.microsoft.com/office/drawing/2014/main" id="{F6E989CD-CF60-43C4-A36D-CEF531A2B4D6}"/>
              </a:ext>
            </a:extLst>
          </p:cNvPr>
          <p:cNvSpPr/>
          <p:nvPr/>
        </p:nvSpPr>
        <p:spPr bwMode="auto">
          <a:xfrm>
            <a:off x="7849106" y="814943"/>
            <a:ext cx="211158" cy="11594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3295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B3DF05-5B94-405F-821B-7B14FC7B00BA}"/>
              </a:ext>
            </a:extLst>
          </p:cNvPr>
          <p:cNvCxnSpPr>
            <a:cxnSpLocks/>
            <a:stCxn id="51" idx="3"/>
            <a:endCxn id="42" idx="0"/>
          </p:cNvCxnSpPr>
          <p:nvPr/>
        </p:nvCxnSpPr>
        <p:spPr bwMode="auto">
          <a:xfrm>
            <a:off x="7954685" y="930887"/>
            <a:ext cx="6132" cy="111529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47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/>
              <a:t>Lecture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25457" cy="3519621"/>
          </a:xfrm>
        </p:spPr>
        <p:txBody>
          <a:bodyPr/>
          <a:lstStyle/>
          <a:p>
            <a:pPr marL="461645" marR="0" indent="-457200" algn="l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Apply design principles and patterns while designing and implementing simple systems, based on reusable technology;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6F25-F330-EF4E-AF84-3F742D4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D71F-C2A9-5645-970D-5F1FC3A6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7552890" cy="351962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Hillhead"/>
              </a:rPr>
              <a:t>Chapter 7 pg243 - pg255 - The Adapter &amp; Facade Design Pattern. 2009 Eric Freeman, Elisabeth Robson, Bert Bates, and Kathy Sierra. "Head First Design Patterns". See University Library for free online copy. ~ 20 minutes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526FB-5641-7746-9425-2AF7F96B4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56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Design Pattern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GB" dirty="0"/>
              <a:t>o simplify the client/main class</a:t>
            </a:r>
          </a:p>
          <a:p>
            <a:r>
              <a:rPr lang="en-GB" dirty="0"/>
              <a:t>Separate out the logic for how the class talks to other classes</a:t>
            </a:r>
          </a:p>
          <a:p>
            <a:r>
              <a:rPr lang="en-GB" dirty="0"/>
              <a:t>Allows new interfaces to be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Design Pattern -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284838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507DD9-766D-4601-9C7E-5D944668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29" y="1525178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ell Adapter USB-C to Dual USB-A with Power Pass-Through | Dell UK">
            <a:extLst>
              <a:ext uri="{FF2B5EF4-FFF2-40B4-BE49-F238E27FC236}">
                <a16:creationId xmlns:a16="http://schemas.microsoft.com/office/drawing/2014/main" id="{77DAB5F8-4527-4AED-A307-4240A97F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16" y="1525178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Adapter Design Pattern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Card Game – console input, android touch screen phone, apple touch screen phone</a:t>
            </a:r>
          </a:p>
          <a:p>
            <a:r>
              <a:rPr lang="en-GB" dirty="0"/>
              <a:t>Bird class, Duck, Pigeon Class both fly and Penguin does not  </a:t>
            </a:r>
          </a:p>
          <a:p>
            <a:r>
              <a:rPr lang="en-GB" dirty="0"/>
              <a:t>Legacy Ticket System - Printed PDF, add to smart phone, email</a:t>
            </a:r>
          </a:p>
          <a:p>
            <a:r>
              <a:rPr lang="en-GB" dirty="0"/>
              <a:t>Legacy HR System – Publish to portal and legacy client application, allow gradual go live</a:t>
            </a:r>
          </a:p>
          <a:p>
            <a:r>
              <a:rPr lang="en-GB" dirty="0"/>
              <a:t>Mother board – audio jack, USB ports, VGA, HDMI</a:t>
            </a:r>
          </a:p>
          <a:p>
            <a:r>
              <a:rPr lang="en-GB" dirty="0"/>
              <a:t>o simplify the client/main class</a:t>
            </a:r>
          </a:p>
          <a:p>
            <a:r>
              <a:rPr lang="en-GB" dirty="0"/>
              <a:t>Separate out the logic for how the class talks to other classes</a:t>
            </a:r>
          </a:p>
          <a:p>
            <a:r>
              <a:rPr lang="en-GB" dirty="0"/>
              <a:t>Allows new interfaces to be created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71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An interface is a contract on how it sub classes can be called</a:t>
            </a:r>
          </a:p>
          <a:p>
            <a:r>
              <a:rPr lang="en-GB" dirty="0"/>
              <a:t>All methods in the interface implemented in sub class</a:t>
            </a:r>
          </a:p>
          <a:p>
            <a:r>
              <a:rPr lang="en-GB" dirty="0"/>
              <a:t>So a client can use any interface sub class and it know it has that method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interface Confirmation {</a:t>
            </a:r>
          </a:p>
          <a:p>
            <a:pPr marL="0" indent="0">
              <a:buNone/>
            </a:pPr>
            <a:r>
              <a:rPr lang="en-US" dirty="0"/>
              <a:t>    public void confirm(String name);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04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3" y="180896"/>
            <a:ext cx="5605107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123867" cy="3686751"/>
          </a:xfrm>
        </p:spPr>
        <p:txBody>
          <a:bodyPr/>
          <a:lstStyle/>
          <a:p>
            <a:r>
              <a:rPr lang="en-GB" dirty="0"/>
              <a:t>An abstract is a contract on how it can be called</a:t>
            </a:r>
          </a:p>
          <a:p>
            <a:r>
              <a:rPr lang="en-GB" dirty="0"/>
              <a:t>All abstract methods in the abstract must be implemented in sub class</a:t>
            </a:r>
          </a:p>
          <a:p>
            <a:r>
              <a:rPr lang="en-GB" dirty="0"/>
              <a:t>So a client can use any interface sub class and it know it has that method</a:t>
            </a:r>
          </a:p>
          <a:p>
            <a:r>
              <a:rPr lang="en-GB" dirty="0"/>
              <a:t>An abstract can have additional methods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EF819F-AC7A-4726-879E-3AC53F89A0C3}"/>
</file>

<file path=customXml/itemProps2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http://schemas.microsoft.com/office/2006/documentManagement/types"/>
    <ds:schemaRef ds:uri="94666de5-d1ea-4958-bd3b-7ad844ad5d7c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e052715-ccb8-4b4a-974e-b5b64ad3843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32004</TotalTime>
  <Words>1089</Words>
  <Application>Microsoft Office PowerPoint</Application>
  <PresentationFormat>On-screen Show (16:9)</PresentationFormat>
  <Paragraphs>214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Hillhead</vt:lpstr>
      <vt:lpstr>System Font Regular</vt:lpstr>
      <vt:lpstr>Times New Roman</vt:lpstr>
      <vt:lpstr>Wingdings</vt:lpstr>
      <vt:lpstr>UoG_PowerPoint_16.9</vt:lpstr>
      <vt:lpstr>Object Orientated Software Engineering</vt:lpstr>
      <vt:lpstr>Admin</vt:lpstr>
      <vt:lpstr>Intended Learning Outcomes</vt:lpstr>
      <vt:lpstr>Adapter Design Pattern - Why</vt:lpstr>
      <vt:lpstr>Adapter Design Pattern - Why</vt:lpstr>
      <vt:lpstr>Adapter Design Pattern - Examples</vt:lpstr>
      <vt:lpstr>Interface</vt:lpstr>
      <vt:lpstr>Interface</vt:lpstr>
      <vt:lpstr>Abstract</vt:lpstr>
      <vt:lpstr>Abstract</vt:lpstr>
      <vt:lpstr>Abstract</vt:lpstr>
      <vt:lpstr>Abstract Sub Class</vt:lpstr>
      <vt:lpstr>Abstract – Sub Class</vt:lpstr>
      <vt:lpstr>Abstract – Sub Class</vt:lpstr>
      <vt:lpstr>Abstract – Steps</vt:lpstr>
      <vt:lpstr>Interface</vt:lpstr>
      <vt:lpstr>Adapter</vt:lpstr>
      <vt:lpstr>Adapter Client</vt:lpstr>
      <vt:lpstr>Adapter Quiz – Question One</vt:lpstr>
      <vt:lpstr>Adapter Quiz – Question Two</vt:lpstr>
      <vt:lpstr>Adapter Quiz – Question Two</vt:lpstr>
      <vt:lpstr>Adapter Quiz – Question Three</vt:lpstr>
      <vt:lpstr>Adapter Quiz – Question Four</vt:lpstr>
      <vt:lpstr>Booking</vt:lpstr>
      <vt:lpstr>Adapter – Booking</vt:lpstr>
      <vt:lpstr>Rock Paper Scissors</vt:lpstr>
      <vt:lpstr>Adapter – Rock Paper Scissors</vt:lpstr>
      <vt:lpstr>Interface – Card Game</vt:lpstr>
      <vt:lpstr>Lecture – Any Questions</vt:lpstr>
      <vt:lpstr>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30</cp:revision>
  <dcterms:created xsi:type="dcterms:W3CDTF">2016-02-16T11:44:26Z</dcterms:created>
  <dcterms:modified xsi:type="dcterms:W3CDTF">2022-02-14T14:42:08Z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0x01010064E33CCC60F8C14FAB01452BFCBB8BF5</vt:lpwstr>
  </property>
  <property fmtid="{D5CDD505-2E9C-101B-9397-08002B2CF9AE}" pid="3" name="AuthorIds_UIVersion_2560">
    <vt:lpwstr>13</vt:lpwstr>
  </property>
</Properties>
</file>