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332" r:id="rId6"/>
    <p:sldId id="364" r:id="rId7"/>
    <p:sldId id="365" r:id="rId8"/>
    <p:sldId id="371" r:id="rId9"/>
    <p:sldId id="366" r:id="rId10"/>
    <p:sldId id="367" r:id="rId11"/>
    <p:sldId id="368" r:id="rId12"/>
    <p:sldId id="369" r:id="rId13"/>
    <p:sldId id="370" r:id="rId14"/>
    <p:sldId id="349" r:id="rId1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</p14:sldIdLst>
        </p14:section>
        <p14:section name="Untitled Section" id="{81482150-BCB1-694E-998B-D77A460E4567}">
          <p14:sldIdLst>
            <p14:sldId id="332"/>
            <p14:sldId id="364"/>
            <p14:sldId id="365"/>
            <p14:sldId id="371"/>
            <p14:sldId id="366"/>
            <p14:sldId id="367"/>
            <p14:sldId id="368"/>
            <p14:sldId id="369"/>
            <p14:sldId id="370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15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mockingrockpaperscisso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Mocking Lab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189570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spy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US" b="0" i="0" dirty="0">
                <a:effectLst/>
              </a:rPr>
              <a:t>Calculator </a:t>
            </a:r>
            <a:r>
              <a:rPr lang="en-US" b="0" i="0" dirty="0" err="1">
                <a:effectLst/>
              </a:rPr>
              <a:t>mockCalculator</a:t>
            </a:r>
            <a:r>
              <a:rPr lang="en-US" b="0" i="0" dirty="0">
                <a:effectLst/>
              </a:rPr>
              <a:t> = spy(calculator);</a:t>
            </a:r>
          </a:p>
          <a:p>
            <a:pPr lvl="0"/>
            <a:r>
              <a:rPr lang="en-US" b="0" i="0" dirty="0">
                <a:effectLst/>
              </a:rPr>
              <a:t>when(</a:t>
            </a:r>
            <a:r>
              <a:rPr lang="en-US" b="0" i="0" dirty="0" err="1">
                <a:effectLst/>
              </a:rPr>
              <a:t>mockCalculator.firstValue</a:t>
            </a:r>
            <a:r>
              <a:rPr lang="en-US" b="0" i="0" dirty="0">
                <a:effectLst/>
              </a:rPr>
              <a:t>()).</a:t>
            </a:r>
            <a:r>
              <a:rPr lang="en-US" b="0" i="0" dirty="0" err="1">
                <a:effectLst/>
              </a:rPr>
              <a:t>thenThrow</a:t>
            </a:r>
            <a:r>
              <a:rPr lang="en-US" b="0" i="0" dirty="0">
                <a:effectLst/>
              </a:rPr>
              <a:t>(</a:t>
            </a:r>
            <a:r>
              <a:rPr lang="en-US" b="0" i="0" dirty="0" err="1">
                <a:effectLst/>
              </a:rPr>
              <a:t>Exception.class</a:t>
            </a:r>
            <a:r>
              <a:rPr lang="en-US" b="0" i="0" dirty="0">
                <a:effectLst/>
              </a:rPr>
              <a:t>);</a:t>
            </a:r>
          </a:p>
          <a:p>
            <a:pPr lvl="0"/>
            <a:r>
              <a:rPr lang="en-US" b="0" i="0" dirty="0" err="1">
                <a:effectLst/>
              </a:rPr>
              <a:t>System.out.println</a:t>
            </a:r>
            <a:r>
              <a:rPr lang="en-US" b="0" i="0" dirty="0">
                <a:effectLst/>
              </a:rPr>
              <a:t>("First And Second: " + </a:t>
            </a:r>
            <a:r>
              <a:rPr lang="en-US" b="0" i="0" dirty="0" err="1">
                <a:effectLst/>
              </a:rPr>
              <a:t>mockCalculator.addFirstAndSecond</a:t>
            </a:r>
            <a:r>
              <a:rPr lang="en-US" b="0" i="0" dirty="0">
                <a:effectLst/>
              </a:rPr>
              <a:t>());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89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https://stgit.dcs.gla.ac.uk/oose-2021-22-teaching-team/mockingrockpaperscissor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Understand different approaches to software testing;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- </a:t>
            </a:r>
            <a:r>
              <a:rPr lang="en-US" dirty="0" err="1"/>
              <a:t>Mokito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import static </a:t>
            </a:r>
            <a:r>
              <a:rPr lang="en-GB" sz="2400" dirty="0" err="1"/>
              <a:t>org.mockito.Mockito.mock</a:t>
            </a:r>
            <a:r>
              <a:rPr lang="en-GB" sz="2400" dirty="0"/>
              <a:t>;</a:t>
            </a:r>
          </a:p>
          <a:p>
            <a:pPr marL="0" lvl="0" indent="0">
              <a:buNone/>
            </a:pPr>
            <a:r>
              <a:rPr lang="en-GB" sz="2400" dirty="0"/>
              <a:t>import static </a:t>
            </a:r>
            <a:r>
              <a:rPr lang="en-GB" sz="2400" dirty="0" err="1"/>
              <a:t>org.mockito.Mockito.when</a:t>
            </a:r>
            <a:r>
              <a:rPr lang="en-GB" sz="2400" dirty="0"/>
              <a:t>;</a:t>
            </a:r>
          </a:p>
          <a:p>
            <a:pPr marL="0" lvl="0" indent="0">
              <a:buNone/>
            </a:pP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1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- </a:t>
            </a:r>
            <a:r>
              <a:rPr lang="en-US" dirty="0" err="1"/>
              <a:t>Mokito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Calculator </a:t>
            </a:r>
            <a:r>
              <a:rPr lang="en-GB" sz="2400" dirty="0" err="1"/>
              <a:t>mockCalculator</a:t>
            </a:r>
            <a:r>
              <a:rPr lang="en-GB" sz="2400" dirty="0"/>
              <a:t> = mock(</a:t>
            </a:r>
            <a:r>
              <a:rPr lang="en-GB" sz="2400" dirty="0" err="1"/>
              <a:t>Calculator.class</a:t>
            </a:r>
            <a:r>
              <a:rPr lang="en-GB" sz="2400" dirty="0"/>
              <a:t>);</a:t>
            </a:r>
          </a:p>
          <a:p>
            <a:pPr marL="0" lvl="0" indent="0">
              <a:buNone/>
            </a:pPr>
            <a:r>
              <a:rPr lang="en-GB" sz="2400" dirty="0"/>
              <a:t>when(</a:t>
            </a:r>
            <a:r>
              <a:rPr lang="en-GB" sz="2400" dirty="0" err="1"/>
              <a:t>mockCalculator.first_value</a:t>
            </a:r>
            <a:r>
              <a:rPr lang="en-GB" sz="2400" dirty="0"/>
              <a:t>()).</a:t>
            </a:r>
            <a:r>
              <a:rPr lang="en-GB" sz="2400" dirty="0" err="1"/>
              <a:t>thenReturn</a:t>
            </a:r>
            <a:r>
              <a:rPr lang="en-GB" sz="2400" dirty="0"/>
              <a:t>(2);</a:t>
            </a:r>
          </a:p>
          <a:p>
            <a:pPr marL="0" lvl="0" indent="0">
              <a:buNone/>
            </a:pPr>
            <a:r>
              <a:rPr lang="en-GB" sz="2400" dirty="0" err="1"/>
              <a:t>assertEquals</a:t>
            </a:r>
            <a:r>
              <a:rPr lang="en-GB" sz="2400" dirty="0"/>
              <a:t>(2, </a:t>
            </a:r>
            <a:r>
              <a:rPr lang="en-GB" sz="2400" dirty="0" err="1"/>
              <a:t>mockCalculator.first_value</a:t>
            </a:r>
            <a:r>
              <a:rPr lang="en-GB" sz="2400" dirty="0"/>
              <a:t>());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8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74575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– </a:t>
            </a:r>
            <a:r>
              <a:rPr lang="en-US" dirty="0" err="1"/>
              <a:t>Mokito</a:t>
            </a:r>
            <a:r>
              <a:rPr lang="en-US" dirty="0"/>
              <a:t> checks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Calculator </a:t>
            </a:r>
            <a:r>
              <a:rPr lang="en-GB" sz="2400" dirty="0" err="1"/>
              <a:t>mockCalculator</a:t>
            </a:r>
            <a:r>
              <a:rPr lang="en-GB" sz="2400" dirty="0"/>
              <a:t> = mock(</a:t>
            </a:r>
            <a:r>
              <a:rPr lang="en-GB" sz="2400" dirty="0" err="1"/>
              <a:t>Calculator.class</a:t>
            </a:r>
            <a:r>
              <a:rPr lang="en-GB" sz="2400" dirty="0"/>
              <a:t>);</a:t>
            </a:r>
          </a:p>
          <a:p>
            <a:pPr marL="0" lvl="0" indent="0">
              <a:buNone/>
            </a:pPr>
            <a:r>
              <a:rPr lang="en-GB" sz="2400" dirty="0"/>
              <a:t>when(</a:t>
            </a:r>
            <a:r>
              <a:rPr lang="en-GB" sz="2400" dirty="0" err="1"/>
              <a:t>mockCalculator.first_value</a:t>
            </a:r>
            <a:r>
              <a:rPr lang="en-GB" sz="2400" dirty="0"/>
              <a:t>(4)).</a:t>
            </a:r>
            <a:r>
              <a:rPr lang="en-GB" sz="2400" dirty="0" err="1"/>
              <a:t>thenReturn</a:t>
            </a:r>
            <a:r>
              <a:rPr lang="en-GB" sz="2400" dirty="0"/>
              <a:t>(2);</a:t>
            </a:r>
          </a:p>
          <a:p>
            <a:pPr marL="0" lvl="0" indent="0">
              <a:buNone/>
            </a:pPr>
            <a:r>
              <a:rPr lang="en-GB" sz="2400" dirty="0" err="1"/>
              <a:t>assertEquals</a:t>
            </a:r>
            <a:r>
              <a:rPr lang="en-GB" sz="2400" dirty="0"/>
              <a:t>(2, </a:t>
            </a:r>
            <a:r>
              <a:rPr lang="en-GB" sz="2400" dirty="0" err="1"/>
              <a:t>mockCalculator.first_value</a:t>
            </a:r>
            <a:r>
              <a:rPr lang="en-GB" sz="2400" dirty="0"/>
              <a:t>());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9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– </a:t>
            </a:r>
            <a:r>
              <a:rPr lang="en-US" dirty="0" err="1"/>
              <a:t>Mokito</a:t>
            </a:r>
            <a:r>
              <a:rPr lang="en-US" dirty="0"/>
              <a:t> when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Calculator </a:t>
            </a:r>
            <a:r>
              <a:rPr lang="en-GB" sz="2400" dirty="0" err="1"/>
              <a:t>mockCalculator</a:t>
            </a:r>
            <a:r>
              <a:rPr lang="en-GB" sz="2400" dirty="0"/>
              <a:t> = mock(</a:t>
            </a:r>
            <a:r>
              <a:rPr lang="en-GB" sz="2400" dirty="0" err="1"/>
              <a:t>Calculator.class</a:t>
            </a:r>
            <a:r>
              <a:rPr lang="en-GB" sz="2400" dirty="0"/>
              <a:t>);</a:t>
            </a:r>
          </a:p>
          <a:p>
            <a:pPr marL="0" lvl="0" indent="0">
              <a:buNone/>
            </a:pPr>
            <a:r>
              <a:rPr lang="en-GB" sz="2400" dirty="0"/>
              <a:t>when(</a:t>
            </a:r>
            <a:r>
              <a:rPr lang="en-GB" sz="2400" dirty="0" err="1"/>
              <a:t>mockCalculator.first_value</a:t>
            </a:r>
            <a:r>
              <a:rPr lang="en-GB" sz="2400" dirty="0"/>
              <a:t>()).</a:t>
            </a:r>
            <a:r>
              <a:rPr lang="en-GB" sz="2400" dirty="0" err="1"/>
              <a:t>thenReturn</a:t>
            </a:r>
            <a:r>
              <a:rPr lang="en-GB" sz="2400" dirty="0"/>
              <a:t>(</a:t>
            </a:r>
            <a:r>
              <a:rPr lang="en-GB" sz="2400"/>
              <a:t>2).</a:t>
            </a:r>
            <a:r>
              <a:rPr lang="en-GB" sz="2400" dirty="0" err="1"/>
              <a:t>thenReturn</a:t>
            </a:r>
            <a:r>
              <a:rPr lang="en-GB" sz="2400" dirty="0"/>
              <a:t>(3);</a:t>
            </a:r>
          </a:p>
          <a:p>
            <a:pPr marL="0" lvl="0" indent="0">
              <a:buNone/>
            </a:pPr>
            <a:r>
              <a:rPr lang="en-GB" sz="2400" dirty="0" err="1"/>
              <a:t>mockCalculator.first_value</a:t>
            </a:r>
            <a:r>
              <a:rPr lang="en-GB" sz="2400" dirty="0"/>
              <a:t>();</a:t>
            </a:r>
          </a:p>
          <a:p>
            <a:pPr marL="0" lvl="0" indent="0">
              <a:buNone/>
            </a:pPr>
            <a:r>
              <a:rPr lang="en-GB" sz="2400" dirty="0" err="1"/>
              <a:t>assertEquals</a:t>
            </a:r>
            <a:r>
              <a:rPr lang="en-GB" sz="2400" dirty="0"/>
              <a:t>(3, </a:t>
            </a:r>
            <a:r>
              <a:rPr lang="en-GB" sz="2400" dirty="0" err="1"/>
              <a:t>mockCalculator.first_value</a:t>
            </a:r>
            <a:r>
              <a:rPr lang="en-GB" sz="2400" dirty="0"/>
              <a:t>());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99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– </a:t>
            </a:r>
            <a:r>
              <a:rPr lang="en-US" dirty="0" err="1"/>
              <a:t>Mokito</a:t>
            </a:r>
            <a:r>
              <a:rPr lang="en-US" dirty="0"/>
              <a:t> 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import static </a:t>
            </a:r>
            <a:r>
              <a:rPr lang="en-GB" sz="2400" dirty="0" err="1"/>
              <a:t>org.mockito.Mockito.mock</a:t>
            </a:r>
            <a:r>
              <a:rPr lang="en-GB" sz="2400" dirty="0"/>
              <a:t>;</a:t>
            </a:r>
          </a:p>
          <a:p>
            <a:pPr marL="0" lvl="0" indent="0">
              <a:buNone/>
            </a:pPr>
            <a:r>
              <a:rPr lang="en-GB" sz="2400" dirty="0"/>
              <a:t>import static </a:t>
            </a:r>
            <a:r>
              <a:rPr lang="en-GB" sz="2400" dirty="0" err="1"/>
              <a:t>org.mockito.Mockito.when</a:t>
            </a:r>
            <a:r>
              <a:rPr lang="en-GB" sz="2400" dirty="0"/>
              <a:t>;</a:t>
            </a:r>
          </a:p>
          <a:p>
            <a:pPr marL="0" lvl="0" indent="0">
              <a:buNone/>
            </a:pPr>
            <a:r>
              <a:rPr lang="en-US" sz="2400" dirty="0"/>
              <a:t>import static </a:t>
            </a:r>
            <a:r>
              <a:rPr lang="en-US" sz="2400" dirty="0" err="1"/>
              <a:t>org.mockito.Mockito.spy</a:t>
            </a:r>
            <a:r>
              <a:rPr lang="en-US" sz="2400" dirty="0"/>
              <a:t>;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6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– </a:t>
            </a:r>
            <a:r>
              <a:rPr lang="en-US" dirty="0" err="1"/>
              <a:t>Mokito</a:t>
            </a:r>
            <a:r>
              <a:rPr lang="en-US" dirty="0"/>
              <a:t> spy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dirty="0"/>
              <a:t>Calculator </a:t>
            </a:r>
            <a:r>
              <a:rPr lang="en-GB" sz="2400" dirty="0" err="1"/>
              <a:t>spyCalculator</a:t>
            </a:r>
            <a:r>
              <a:rPr lang="en-GB" sz="2400" dirty="0"/>
              <a:t> = spy(calculator);</a:t>
            </a:r>
          </a:p>
          <a:p>
            <a:pPr marL="0" lvl="0" indent="0">
              <a:buNone/>
            </a:pPr>
            <a:r>
              <a:rPr lang="en-GB" sz="2400" dirty="0"/>
              <a:t>when(</a:t>
            </a:r>
            <a:r>
              <a:rPr lang="en-GB" sz="2400" dirty="0" err="1"/>
              <a:t>spyCalculator.first_value</a:t>
            </a:r>
            <a:r>
              <a:rPr lang="en-GB" sz="2400" dirty="0"/>
              <a:t>()).</a:t>
            </a:r>
            <a:r>
              <a:rPr lang="en-GB" sz="2400" dirty="0" err="1"/>
              <a:t>thenReturn</a:t>
            </a:r>
            <a:r>
              <a:rPr lang="en-GB" sz="2400" dirty="0"/>
              <a:t>(2);</a:t>
            </a:r>
          </a:p>
          <a:p>
            <a:pPr marL="0" lvl="0" indent="0">
              <a:buNone/>
            </a:pPr>
            <a:r>
              <a:rPr lang="en-GB" sz="2400" dirty="0"/>
              <a:t>int result = </a:t>
            </a:r>
            <a:r>
              <a:rPr lang="en-GB" sz="2400" dirty="0" err="1"/>
              <a:t>spyCalculator.add_first_and_second</a:t>
            </a:r>
            <a:r>
              <a:rPr lang="en-GB" sz="2400" dirty="0"/>
              <a:t>();</a:t>
            </a:r>
          </a:p>
          <a:p>
            <a:pPr marL="0" lvl="0" indent="0">
              <a:buNone/>
            </a:pPr>
            <a:r>
              <a:rPr lang="en-GB" sz="2400" dirty="0" err="1"/>
              <a:t>assertEquals</a:t>
            </a:r>
            <a:r>
              <a:rPr lang="en-GB" sz="2400" dirty="0"/>
              <a:t>(9, result);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13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52969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spy versus 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lvl="0"/>
            <a:r>
              <a:rPr lang="en-US" b="0" i="0" dirty="0">
                <a:effectLst/>
              </a:rPr>
              <a:t>Both can be used to mock methods or fields. The difference is that in mock, you are creating a complete mock or fake object while in spy, there is the real object and you just spying or stubbing specific methods of it.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448272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6332-086B-4A3E-AAA0-61FF3EEBD15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33172</TotalTime>
  <Words>371</Words>
  <Application>Microsoft Office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Intended Learning Outcomes</vt:lpstr>
      <vt:lpstr>Mocking - Mokito</vt:lpstr>
      <vt:lpstr>Mocking - Mokito</vt:lpstr>
      <vt:lpstr>Mocking – Mokito checks parameters</vt:lpstr>
      <vt:lpstr>Mocking – Mokito when twice</vt:lpstr>
      <vt:lpstr>Mocking – Mokito spy</vt:lpstr>
      <vt:lpstr>Mocking – Mokito spy</vt:lpstr>
      <vt:lpstr>Mocking spy versus mock</vt:lpstr>
      <vt:lpstr>Mocking spy Exception</vt:lpstr>
      <vt:lpstr>Mocking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33</cp:revision>
  <dcterms:created xsi:type="dcterms:W3CDTF">2016-02-16T11:44:26Z</dcterms:created>
  <dcterms:modified xsi:type="dcterms:W3CDTF">2022-02-10T09:14:16Z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