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70" r:id="rId5"/>
    <p:sldId id="347" r:id="rId6"/>
    <p:sldId id="331" r:id="rId7"/>
    <p:sldId id="346" r:id="rId8"/>
    <p:sldId id="350" r:id="rId9"/>
    <p:sldId id="345" r:id="rId10"/>
    <p:sldId id="343" r:id="rId11"/>
    <p:sldId id="352" r:id="rId12"/>
    <p:sldId id="351" r:id="rId13"/>
    <p:sldId id="353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  <a:srgbClr val="003560"/>
    <a:srgbClr val="0067A7"/>
    <a:srgbClr val="284F76"/>
    <a:srgbClr val="3E474E"/>
    <a:srgbClr val="032952"/>
    <a:srgbClr val="00213B"/>
    <a:srgbClr val="394753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DDBA0-D74B-4A93-A4E2-947AF34604D6}" v="28" dt="2022-01-28T15:32:15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71868" autoAdjust="0"/>
  </p:normalViewPr>
  <p:slideViewPr>
    <p:cSldViewPr snapToGrid="0">
      <p:cViewPr varScale="1">
        <p:scale>
          <a:sx n="81" d="100"/>
          <a:sy n="81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6633e942-9642-4dc4-ac90-67ec0fdbe355" providerId="ADAL" clId="{BE9DDBA0-D74B-4A93-A4E2-947AF34604D6}"/>
    <pc:docChg chg="undo custSel addSld modSld sldOrd modMainMaster">
      <pc:chgData name="Derek Somerville" userId="6633e942-9642-4dc4-ac90-67ec0fdbe355" providerId="ADAL" clId="{BE9DDBA0-D74B-4A93-A4E2-947AF34604D6}" dt="2022-01-28T15:32:53.325" v="449" actId="20577"/>
      <pc:docMkLst>
        <pc:docMk/>
      </pc:docMkLst>
      <pc:sldChg chg="addSp delSp modSp mod">
        <pc:chgData name="Derek Somerville" userId="6633e942-9642-4dc4-ac90-67ec0fdbe355" providerId="ADAL" clId="{BE9DDBA0-D74B-4A93-A4E2-947AF34604D6}" dt="2022-01-28T15:32:53.325" v="449" actId="20577"/>
        <pc:sldMkLst>
          <pc:docMk/>
          <pc:sldMk cId="587772221" sldId="270"/>
        </pc:sldMkLst>
        <pc:spChg chg="mod">
          <ac:chgData name="Derek Somerville" userId="6633e942-9642-4dc4-ac90-67ec0fdbe355" providerId="ADAL" clId="{BE9DDBA0-D74B-4A93-A4E2-947AF34604D6}" dt="2022-01-28T15:32:53.325" v="449" actId="20577"/>
          <ac:spMkLst>
            <pc:docMk/>
            <pc:sldMk cId="587772221" sldId="270"/>
            <ac:spMk id="7" creationId="{B5A592FA-C535-124E-A8E7-844425B8DB50}"/>
          </ac:spMkLst>
        </pc:spChg>
        <pc:picChg chg="del">
          <ac:chgData name="Derek Somerville" userId="6633e942-9642-4dc4-ac90-67ec0fdbe355" providerId="ADAL" clId="{BE9DDBA0-D74B-4A93-A4E2-947AF34604D6}" dt="2022-01-28T15:31:41.788" v="439" actId="478"/>
          <ac:picMkLst>
            <pc:docMk/>
            <pc:sldMk cId="587772221" sldId="270"/>
            <ac:picMk id="2" creationId="{00000000-0000-0000-0000-000000000000}"/>
          </ac:picMkLst>
        </pc:picChg>
        <pc:picChg chg="del">
          <ac:chgData name="Derek Somerville" userId="6633e942-9642-4dc4-ac90-67ec0fdbe355" providerId="ADAL" clId="{BE9DDBA0-D74B-4A93-A4E2-947AF34604D6}" dt="2022-01-28T15:31:46.945" v="441" actId="478"/>
          <ac:picMkLst>
            <pc:docMk/>
            <pc:sldMk cId="587772221" sldId="270"/>
            <ac:picMk id="4" creationId="{00000000-0000-0000-0000-000000000000}"/>
          </ac:picMkLst>
        </pc:picChg>
        <pc:picChg chg="del">
          <ac:chgData name="Derek Somerville" userId="6633e942-9642-4dc4-ac90-67ec0fdbe355" providerId="ADAL" clId="{BE9DDBA0-D74B-4A93-A4E2-947AF34604D6}" dt="2022-01-28T15:31:35.853" v="438" actId="478"/>
          <ac:picMkLst>
            <pc:docMk/>
            <pc:sldMk cId="587772221" sldId="270"/>
            <ac:picMk id="6" creationId="{00000000-0000-0000-0000-000000000000}"/>
          </ac:picMkLst>
        </pc:picChg>
        <pc:picChg chg="del">
          <ac:chgData name="Derek Somerville" userId="6633e942-9642-4dc4-ac90-67ec0fdbe355" providerId="ADAL" clId="{BE9DDBA0-D74B-4A93-A4E2-947AF34604D6}" dt="2022-01-28T15:31:45.280" v="440" actId="478"/>
          <ac:picMkLst>
            <pc:docMk/>
            <pc:sldMk cId="587772221" sldId="270"/>
            <ac:picMk id="8" creationId="{00000000-0000-0000-0000-000000000000}"/>
          </ac:picMkLst>
        </pc:picChg>
        <pc:picChg chg="add mod ord">
          <ac:chgData name="Derek Somerville" userId="6633e942-9642-4dc4-ac90-67ec0fdbe355" providerId="ADAL" clId="{BE9DDBA0-D74B-4A93-A4E2-947AF34604D6}" dt="2022-01-28T15:32:22.418" v="443" actId="167"/>
          <ac:picMkLst>
            <pc:docMk/>
            <pc:sldMk cId="587772221" sldId="270"/>
            <ac:picMk id="9" creationId="{9ED82038-D620-4B2A-A734-B0D7C4828082}"/>
          </ac:picMkLst>
        </pc:picChg>
      </pc:sldChg>
      <pc:sldChg chg="modSp">
        <pc:chgData name="Derek Somerville" userId="6633e942-9642-4dc4-ac90-67ec0fdbe355" providerId="ADAL" clId="{BE9DDBA0-D74B-4A93-A4E2-947AF34604D6}" dt="2022-01-28T15:26:54.224" v="375" actId="1076"/>
        <pc:sldMkLst>
          <pc:docMk/>
          <pc:sldMk cId="3881825747" sldId="271"/>
        </pc:sldMkLst>
        <pc:picChg chg="mod">
          <ac:chgData name="Derek Somerville" userId="6633e942-9642-4dc4-ac90-67ec0fdbe355" providerId="ADAL" clId="{BE9DDBA0-D74B-4A93-A4E2-947AF34604D6}" dt="2022-01-28T15:26:54.224" v="375" actId="1076"/>
          <ac:picMkLst>
            <pc:docMk/>
            <pc:sldMk cId="3881825747" sldId="271"/>
            <ac:picMk id="11" creationId="{9BDD456A-818E-E646-98FD-5BAF3A2B4F19}"/>
          </ac:picMkLst>
        </pc:picChg>
      </pc:sldChg>
      <pc:sldChg chg="delSp mod">
        <pc:chgData name="Derek Somerville" userId="6633e942-9642-4dc4-ac90-67ec0fdbe355" providerId="ADAL" clId="{BE9DDBA0-D74B-4A93-A4E2-947AF34604D6}" dt="2022-01-28T15:30:14.420" v="427" actId="478"/>
        <pc:sldMkLst>
          <pc:docMk/>
          <pc:sldMk cId="1725350059" sldId="273"/>
        </pc:sldMkLst>
        <pc:spChg chg="del">
          <ac:chgData name="Derek Somerville" userId="6633e942-9642-4dc4-ac90-67ec0fdbe355" providerId="ADAL" clId="{BE9DDBA0-D74B-4A93-A4E2-947AF34604D6}" dt="2022-01-28T15:30:14.420" v="427" actId="478"/>
          <ac:spMkLst>
            <pc:docMk/>
            <pc:sldMk cId="1725350059" sldId="273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07.020" v="409" actId="478"/>
        <pc:sldMkLst>
          <pc:docMk/>
          <pc:sldMk cId="369968752" sldId="278"/>
        </pc:sldMkLst>
        <pc:spChg chg="del">
          <ac:chgData name="Derek Somerville" userId="6633e942-9642-4dc4-ac90-67ec0fdbe355" providerId="ADAL" clId="{BE9DDBA0-D74B-4A93-A4E2-947AF34604D6}" dt="2022-01-28T15:29:07.020" v="409" actId="478"/>
          <ac:spMkLst>
            <pc:docMk/>
            <pc:sldMk cId="369968752" sldId="278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25.231" v="430" actId="478"/>
        <pc:sldMkLst>
          <pc:docMk/>
          <pc:sldMk cId="2711893642" sldId="280"/>
        </pc:sldMkLst>
        <pc:spChg chg="del">
          <ac:chgData name="Derek Somerville" userId="6633e942-9642-4dc4-ac90-67ec0fdbe355" providerId="ADAL" clId="{BE9DDBA0-D74B-4A93-A4E2-947AF34604D6}" dt="2022-01-28T15:30:25.231" v="430" actId="478"/>
          <ac:spMkLst>
            <pc:docMk/>
            <pc:sldMk cId="2711893642" sldId="280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03.076" v="408" actId="478"/>
        <pc:sldMkLst>
          <pc:docMk/>
          <pc:sldMk cId="734580634" sldId="281"/>
        </pc:sldMkLst>
        <pc:spChg chg="del">
          <ac:chgData name="Derek Somerville" userId="6633e942-9642-4dc4-ac90-67ec0fdbe355" providerId="ADAL" clId="{BE9DDBA0-D74B-4A93-A4E2-947AF34604D6}" dt="2022-01-28T15:29:03.076" v="408" actId="478"/>
          <ac:spMkLst>
            <pc:docMk/>
            <pc:sldMk cId="734580634" sldId="281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8:33.986" v="405" actId="478"/>
        <pc:sldMkLst>
          <pc:docMk/>
          <pc:sldMk cId="2833597742" sldId="284"/>
        </pc:sldMkLst>
        <pc:spChg chg="mod">
          <ac:chgData name="Derek Somerville" userId="6633e942-9642-4dc4-ac90-67ec0fdbe355" providerId="ADAL" clId="{BE9DDBA0-D74B-4A93-A4E2-947AF34604D6}" dt="2022-01-28T15:27:47.199" v="397" actId="14100"/>
          <ac:spMkLst>
            <pc:docMk/>
            <pc:sldMk cId="2833597742" sldId="284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28:33.986" v="405" actId="478"/>
          <ac:spMkLst>
            <pc:docMk/>
            <pc:sldMk cId="2833597742" sldId="284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37.188" v="406" actId="478"/>
        <pc:sldMkLst>
          <pc:docMk/>
          <pc:sldMk cId="897575528" sldId="285"/>
        </pc:sldMkLst>
        <pc:spChg chg="del">
          <ac:chgData name="Derek Somerville" userId="6633e942-9642-4dc4-ac90-67ec0fdbe355" providerId="ADAL" clId="{BE9DDBA0-D74B-4A93-A4E2-947AF34604D6}" dt="2022-01-28T15:28:37.188" v="406" actId="478"/>
          <ac:spMkLst>
            <pc:docMk/>
            <pc:sldMk cId="897575528" sldId="285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7:57.932" v="399" actId="478"/>
        <pc:sldMkLst>
          <pc:docMk/>
          <pc:sldMk cId="4137875743" sldId="287"/>
        </pc:sldMkLst>
        <pc:spChg chg="del">
          <ac:chgData name="Derek Somerville" userId="6633e942-9642-4dc4-ac90-67ec0fdbe355" providerId="ADAL" clId="{BE9DDBA0-D74B-4A93-A4E2-947AF34604D6}" dt="2022-01-28T15:27:57.932" v="399" actId="478"/>
          <ac:spMkLst>
            <pc:docMk/>
            <pc:sldMk cId="4137875743" sldId="287"/>
            <ac:spMk id="4" creationId="{3E3D31C7-A3A0-4DDF-B03F-98DB0F5D7023}"/>
          </ac:spMkLst>
        </pc:sp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9" creationId="{9DE502CA-5B70-4CE6-83D6-067BC4EBDD15}"/>
          </ac:picMkLst>
        </pc:pic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11" creationId="{6F31C7FF-B98E-4921-A251-355531C3CA94}"/>
          </ac:picMkLst>
        </pc:pic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13" creationId="{676D441E-89E0-4392-9EBF-8D8DCAFB064E}"/>
          </ac:picMkLst>
        </pc:pic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15" creationId="{E0530DEE-F9B0-4037-86BC-346416897544}"/>
          </ac:picMkLst>
        </pc:picChg>
      </pc:sldChg>
      <pc:sldChg chg="delSp mod">
        <pc:chgData name="Derek Somerville" userId="6633e942-9642-4dc4-ac90-67ec0fdbe355" providerId="ADAL" clId="{BE9DDBA0-D74B-4A93-A4E2-947AF34604D6}" dt="2022-01-28T15:30:32.191" v="432" actId="478"/>
        <pc:sldMkLst>
          <pc:docMk/>
          <pc:sldMk cId="198542146" sldId="288"/>
        </pc:sldMkLst>
        <pc:spChg chg="del">
          <ac:chgData name="Derek Somerville" userId="6633e942-9642-4dc4-ac90-67ec0fdbe355" providerId="ADAL" clId="{BE9DDBA0-D74B-4A93-A4E2-947AF34604D6}" dt="2022-01-28T15:30:32.191" v="432" actId="478"/>
          <ac:spMkLst>
            <pc:docMk/>
            <pc:sldMk cId="198542146" sldId="288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30:21.550" v="429" actId="478"/>
        <pc:sldMkLst>
          <pc:docMk/>
          <pc:sldMk cId="2807347358" sldId="289"/>
        </pc:sldMkLst>
        <pc:spChg chg="del mod">
          <ac:chgData name="Derek Somerville" userId="6633e942-9642-4dc4-ac90-67ec0fdbe355" providerId="ADAL" clId="{BE9DDBA0-D74B-4A93-A4E2-947AF34604D6}" dt="2022-01-28T15:30:21.550" v="429" actId="478"/>
          <ac:spMkLst>
            <pc:docMk/>
            <pc:sldMk cId="2807347358" sldId="289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39.104" v="433" actId="478"/>
        <pc:sldMkLst>
          <pc:docMk/>
          <pc:sldMk cId="2511694803" sldId="290"/>
        </pc:sldMkLst>
        <pc:spChg chg="del">
          <ac:chgData name="Derek Somerville" userId="6633e942-9642-4dc4-ac90-67ec0fdbe355" providerId="ADAL" clId="{BE9DDBA0-D74B-4A93-A4E2-947AF34604D6}" dt="2022-01-28T15:30:39.104" v="433" actId="478"/>
          <ac:spMkLst>
            <pc:docMk/>
            <pc:sldMk cId="2511694803" sldId="290"/>
            <ac:spMk id="4" creationId="{3E3D31C7-A3A0-4DDF-B03F-98DB0F5D7023}"/>
          </ac:spMkLst>
        </pc:spChg>
      </pc:sldChg>
      <pc:sldChg chg="modSp mod">
        <pc:chgData name="Derek Somerville" userId="6633e942-9642-4dc4-ac90-67ec0fdbe355" providerId="ADAL" clId="{BE9DDBA0-D74B-4A93-A4E2-947AF34604D6}" dt="2022-01-28T14:55:29.453" v="26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BE9DDBA0-D74B-4A93-A4E2-947AF34604D6}" dt="2022-01-28T14:54:58.304" v="22" actId="207"/>
          <ac:spMkLst>
            <pc:docMk/>
            <pc:sldMk cId="1173053218" sldId="330"/>
            <ac:spMk id="3" creationId="{8248CF3B-F61E-FF4A-A28F-F1AFBBD465ED}"/>
          </ac:spMkLst>
        </pc:spChg>
        <pc:spChg chg="mod">
          <ac:chgData name="Derek Somerville" userId="6633e942-9642-4dc4-ac90-67ec0fdbe355" providerId="ADAL" clId="{BE9DDBA0-D74B-4A93-A4E2-947AF34604D6}" dt="2022-01-28T14:55:29.453" v="26" actId="2711"/>
          <ac:spMkLst>
            <pc:docMk/>
            <pc:sldMk cId="1173053218" sldId="330"/>
            <ac:spMk id="4" creationId="{5550B914-9FAF-0C4A-84A7-B540B01BB024}"/>
          </ac:spMkLst>
        </pc:spChg>
        <pc:grpChg chg="mod">
          <ac:chgData name="Derek Somerville" userId="6633e942-9642-4dc4-ac90-67ec0fdbe355" providerId="ADAL" clId="{BE9DDBA0-D74B-4A93-A4E2-947AF34604D6}" dt="2022-01-28T14:54:46.351" v="19" actId="207"/>
          <ac:grpSpMkLst>
            <pc:docMk/>
            <pc:sldMk cId="1173053218" sldId="330"/>
            <ac:grpSpMk id="12" creationId="{1DAB96C2-53B8-9843-9929-7C3F923B5AA1}"/>
          </ac:grpSpMkLst>
        </pc:grpChg>
        <pc:picChg chg="mod">
          <ac:chgData name="Derek Somerville" userId="6633e942-9642-4dc4-ac90-67ec0fdbe355" providerId="ADAL" clId="{BE9DDBA0-D74B-4A93-A4E2-947AF34604D6}" dt="2022-01-28T14:54:46.351" v="19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 Somerville" userId="6633e942-9642-4dc4-ac90-67ec0fdbe355" providerId="ADAL" clId="{BE9DDBA0-D74B-4A93-A4E2-947AF34604D6}" dt="2022-01-28T14:54:41.871" v="18" actId="207"/>
          <ac:picMkLst>
            <pc:docMk/>
            <pc:sldMk cId="1173053218" sldId="330"/>
            <ac:picMk id="9" creationId="{B34E8264-0E0B-B14B-8D25-04D4ED7E2894}"/>
          </ac:picMkLst>
        </pc:picChg>
      </pc:sldChg>
      <pc:sldChg chg="delSp mod">
        <pc:chgData name="Derek Somerville" userId="6633e942-9642-4dc4-ac90-67ec0fdbe355" providerId="ADAL" clId="{BE9DDBA0-D74B-4A93-A4E2-947AF34604D6}" dt="2022-01-28T15:29:20.777" v="413" actId="478"/>
        <pc:sldMkLst>
          <pc:docMk/>
          <pc:sldMk cId="618909212" sldId="331"/>
        </pc:sldMkLst>
        <pc:spChg chg="del">
          <ac:chgData name="Derek Somerville" userId="6633e942-9642-4dc4-ac90-67ec0fdbe355" providerId="ADAL" clId="{BE9DDBA0-D74B-4A93-A4E2-947AF34604D6}" dt="2022-01-28T15:29:20.777" v="413" actId="478"/>
          <ac:spMkLst>
            <pc:docMk/>
            <pc:sldMk cId="618909212" sldId="331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01.557" v="400" actId="478"/>
        <pc:sldMkLst>
          <pc:docMk/>
          <pc:sldMk cId="2379276109" sldId="332"/>
        </pc:sldMkLst>
        <pc:spChg chg="del">
          <ac:chgData name="Derek Somerville" userId="6633e942-9642-4dc4-ac90-67ec0fdbe355" providerId="ADAL" clId="{BE9DDBA0-D74B-4A93-A4E2-947AF34604D6}" dt="2022-01-28T15:28:01.557" v="400" actId="478"/>
          <ac:spMkLst>
            <pc:docMk/>
            <pc:sldMk cId="2379276109" sldId="332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04.929" v="401" actId="478"/>
        <pc:sldMkLst>
          <pc:docMk/>
          <pc:sldMk cId="2136354903" sldId="333"/>
        </pc:sldMkLst>
        <pc:spChg chg="del">
          <ac:chgData name="Derek Somerville" userId="6633e942-9642-4dc4-ac90-67ec0fdbe355" providerId="ADAL" clId="{BE9DDBA0-D74B-4A93-A4E2-947AF34604D6}" dt="2022-01-28T15:28:04.929" v="401" actId="478"/>
          <ac:spMkLst>
            <pc:docMk/>
            <pc:sldMk cId="2136354903" sldId="333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44.059" v="419" actId="478"/>
        <pc:sldMkLst>
          <pc:docMk/>
          <pc:sldMk cId="1068869413" sldId="335"/>
        </pc:sldMkLst>
        <pc:spChg chg="del">
          <ac:chgData name="Derek Somerville" userId="6633e942-9642-4dc4-ac90-67ec0fdbe355" providerId="ADAL" clId="{BE9DDBA0-D74B-4A93-A4E2-947AF34604D6}" dt="2022-01-28T15:29:44.059" v="419" actId="478"/>
          <ac:spMkLst>
            <pc:docMk/>
            <pc:sldMk cId="1068869413" sldId="335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48.220" v="420" actId="478"/>
        <pc:sldMkLst>
          <pc:docMk/>
          <pc:sldMk cId="475954212" sldId="336"/>
        </pc:sldMkLst>
        <pc:spChg chg="del">
          <ac:chgData name="Derek Somerville" userId="6633e942-9642-4dc4-ac90-67ec0fdbe355" providerId="ADAL" clId="{BE9DDBA0-D74B-4A93-A4E2-947AF34604D6}" dt="2022-01-28T15:29:48.220" v="420" actId="478"/>
          <ac:spMkLst>
            <pc:docMk/>
            <pc:sldMk cId="475954212" sldId="336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53.199" v="421" actId="478"/>
        <pc:sldMkLst>
          <pc:docMk/>
          <pc:sldMk cId="3849045402" sldId="338"/>
        </pc:sldMkLst>
        <pc:spChg chg="del">
          <ac:chgData name="Derek Somerville" userId="6633e942-9642-4dc4-ac90-67ec0fdbe355" providerId="ADAL" clId="{BE9DDBA0-D74B-4A93-A4E2-947AF34604D6}" dt="2022-01-28T15:29:53.199" v="421" actId="478"/>
          <ac:spMkLst>
            <pc:docMk/>
            <pc:sldMk cId="3849045402" sldId="338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42.463" v="407" actId="478"/>
        <pc:sldMkLst>
          <pc:docMk/>
          <pc:sldMk cId="2453093356" sldId="339"/>
        </pc:sldMkLst>
        <pc:spChg chg="del">
          <ac:chgData name="Derek Somerville" userId="6633e942-9642-4dc4-ac90-67ec0fdbe355" providerId="ADAL" clId="{BE9DDBA0-D74B-4A93-A4E2-947AF34604D6}" dt="2022-01-28T15:28:42.463" v="407" actId="478"/>
          <ac:spMkLst>
            <pc:docMk/>
            <pc:sldMk cId="2453093356" sldId="339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11.846" v="410" actId="478"/>
        <pc:sldMkLst>
          <pc:docMk/>
          <pc:sldMk cId="24068594" sldId="340"/>
        </pc:sldMkLst>
        <pc:spChg chg="del">
          <ac:chgData name="Derek Somerville" userId="6633e942-9642-4dc4-ac90-67ec0fdbe355" providerId="ADAL" clId="{BE9DDBA0-D74B-4A93-A4E2-947AF34604D6}" dt="2022-01-28T15:29:11.846" v="410" actId="478"/>
          <ac:spMkLst>
            <pc:docMk/>
            <pc:sldMk cId="24068594" sldId="340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15" v="411" actId="478"/>
        <pc:sldMkLst>
          <pc:docMk/>
          <pc:sldMk cId="1854837084" sldId="341"/>
        </pc:sldMkLst>
        <pc:spChg chg="del">
          <ac:chgData name="Derek Somerville" userId="6633e942-9642-4dc4-ac90-67ec0fdbe355" providerId="ADAL" clId="{BE9DDBA0-D74B-4A93-A4E2-947AF34604D6}" dt="2022-01-28T15:29:15" v="411" actId="478"/>
          <ac:spMkLst>
            <pc:docMk/>
            <pc:sldMk cId="1854837084" sldId="341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9:17.626" v="412" actId="478"/>
        <pc:sldMkLst>
          <pc:docMk/>
          <pc:sldMk cId="2781357506" sldId="342"/>
        </pc:sldMkLst>
        <pc:spChg chg="mod">
          <ac:chgData name="Derek Somerville" userId="6633e942-9642-4dc4-ac90-67ec0fdbe355" providerId="ADAL" clId="{BE9DDBA0-D74B-4A93-A4E2-947AF34604D6}" dt="2022-01-28T14:56:02.531" v="27" actId="207"/>
          <ac:spMkLst>
            <pc:docMk/>
            <pc:sldMk cId="2781357506" sldId="342"/>
            <ac:spMk id="3" creationId="{C6647318-D6CF-4624-A921-366C4CFDFE80}"/>
          </ac:spMkLst>
        </pc:spChg>
        <pc:spChg chg="del">
          <ac:chgData name="Derek Somerville" userId="6633e942-9642-4dc4-ac90-67ec0fdbe355" providerId="ADAL" clId="{BE9DDBA0-D74B-4A93-A4E2-947AF34604D6}" dt="2022-01-28T15:29:17.626" v="412" actId="478"/>
          <ac:spMkLst>
            <pc:docMk/>
            <pc:sldMk cId="2781357506" sldId="342"/>
            <ac:spMk id="4" creationId="{3E3D31C7-A3A0-4DDF-B03F-98DB0F5D7023}"/>
          </ac:spMkLst>
        </pc:spChg>
        <pc:spChg chg="mod">
          <ac:chgData name="Derek Somerville" userId="6633e942-9642-4dc4-ac90-67ec0fdbe355" providerId="ADAL" clId="{BE9DDBA0-D74B-4A93-A4E2-947AF34604D6}" dt="2022-01-28T14:56:02.531" v="27" actId="207"/>
          <ac:spMkLst>
            <pc:docMk/>
            <pc:sldMk cId="2781357506" sldId="342"/>
            <ac:spMk id="10" creationId="{683CF815-99D2-4306-8164-D3751707B31E}"/>
          </ac:spMkLst>
        </pc:sp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9" creationId="{9DE502CA-5B70-4CE6-83D6-067BC4EBDD15}"/>
          </ac:picMkLst>
        </pc:pic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11" creationId="{6F31C7FF-B98E-4921-A251-355531C3CA94}"/>
          </ac:picMkLst>
        </pc:pic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13" creationId="{676D441E-89E0-4392-9EBF-8D8DCAFB064E}"/>
          </ac:picMkLst>
        </pc:pic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15" creationId="{E0530DEE-F9B0-4037-86BC-346416897544}"/>
          </ac:picMkLst>
        </pc:picChg>
      </pc:sldChg>
      <pc:sldChg chg="delSp modSp mod">
        <pc:chgData name="Derek Somerville" userId="6633e942-9642-4dc4-ac90-67ec0fdbe355" providerId="ADAL" clId="{BE9DDBA0-D74B-4A93-A4E2-947AF34604D6}" dt="2022-01-28T15:29:56.477" v="422" actId="478"/>
        <pc:sldMkLst>
          <pc:docMk/>
          <pc:sldMk cId="316190672" sldId="343"/>
        </pc:sldMkLst>
        <pc:spChg chg="mod">
          <ac:chgData name="Derek Somerville" userId="6633e942-9642-4dc4-ac90-67ec0fdbe355" providerId="ADAL" clId="{BE9DDBA0-D74B-4A93-A4E2-947AF34604D6}" dt="2022-01-28T14:56:25.981" v="29" actId="207"/>
          <ac:spMkLst>
            <pc:docMk/>
            <pc:sldMk cId="316190672" sldId="343"/>
            <ac:spMk id="3" creationId="{C6647318-D6CF-4624-A921-366C4CFDFE80}"/>
          </ac:spMkLst>
        </pc:spChg>
        <pc:spChg chg="del">
          <ac:chgData name="Derek Somerville" userId="6633e942-9642-4dc4-ac90-67ec0fdbe355" providerId="ADAL" clId="{BE9DDBA0-D74B-4A93-A4E2-947AF34604D6}" dt="2022-01-28T15:29:56.477" v="422" actId="478"/>
          <ac:spMkLst>
            <pc:docMk/>
            <pc:sldMk cId="316190672" sldId="343"/>
            <ac:spMk id="4" creationId="{3E3D31C7-A3A0-4DDF-B03F-98DB0F5D7023}"/>
          </ac:spMkLst>
        </pc:spChg>
        <pc:spChg chg="mod">
          <ac:chgData name="Derek Somerville" userId="6633e942-9642-4dc4-ac90-67ec0fdbe355" providerId="ADAL" clId="{BE9DDBA0-D74B-4A93-A4E2-947AF34604D6}" dt="2022-01-28T14:56:25.981" v="29" actId="207"/>
          <ac:spMkLst>
            <pc:docMk/>
            <pc:sldMk cId="316190672" sldId="343"/>
            <ac:spMk id="10" creationId="{683CF815-99D2-4306-8164-D3751707B31E}"/>
          </ac:spMkLst>
        </pc:sp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9" creationId="{9DE502CA-5B70-4CE6-83D6-067BC4EBDD15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1" creationId="{6F31C7FF-B98E-4921-A251-355531C3CA94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2" creationId="{E11A0FCB-C8DB-40F7-B25D-11EE49ABC8C7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3" creationId="{676D441E-89E0-4392-9EBF-8D8DCAFB064E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5" creationId="{E0530DEE-F9B0-4037-86BC-346416897544}"/>
          </ac:picMkLst>
        </pc:picChg>
      </pc:sldChg>
      <pc:sldChg chg="delSp mod">
        <pc:chgData name="Derek Somerville" userId="6633e942-9642-4dc4-ac90-67ec0fdbe355" providerId="ADAL" clId="{BE9DDBA0-D74B-4A93-A4E2-947AF34604D6}" dt="2022-01-28T15:29:28.941" v="415" actId="478"/>
        <pc:sldMkLst>
          <pc:docMk/>
          <pc:sldMk cId="2329424782" sldId="344"/>
        </pc:sldMkLst>
        <pc:spChg chg="del">
          <ac:chgData name="Derek Somerville" userId="6633e942-9642-4dc4-ac90-67ec0fdbe355" providerId="ADAL" clId="{BE9DDBA0-D74B-4A93-A4E2-947AF34604D6}" dt="2022-01-28T15:29:28.941" v="415" actId="478"/>
          <ac:spMkLst>
            <pc:docMk/>
            <pc:sldMk cId="2329424782" sldId="344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40.352" v="418" actId="478"/>
        <pc:sldMkLst>
          <pc:docMk/>
          <pc:sldMk cId="2489957809" sldId="345"/>
        </pc:sldMkLst>
        <pc:spChg chg="del">
          <ac:chgData name="Derek Somerville" userId="6633e942-9642-4dc4-ac90-67ec0fdbe355" providerId="ADAL" clId="{BE9DDBA0-D74B-4A93-A4E2-947AF34604D6}" dt="2022-01-28T15:29:40.352" v="418" actId="478"/>
          <ac:spMkLst>
            <pc:docMk/>
            <pc:sldMk cId="2489957809" sldId="345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32.221" v="416" actId="478"/>
        <pc:sldMkLst>
          <pc:docMk/>
          <pc:sldMk cId="2652151562" sldId="346"/>
        </pc:sldMkLst>
        <pc:spChg chg="del">
          <ac:chgData name="Derek Somerville" userId="6633e942-9642-4dc4-ac90-67ec0fdbe355" providerId="ADAL" clId="{BE9DDBA0-D74B-4A93-A4E2-947AF34604D6}" dt="2022-01-28T15:29:32.221" v="416" actId="478"/>
          <ac:spMkLst>
            <pc:docMk/>
            <pc:sldMk cId="2652151562" sldId="346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7:54.439" v="398" actId="478"/>
        <pc:sldMkLst>
          <pc:docMk/>
          <pc:sldMk cId="2257017198" sldId="347"/>
        </pc:sldMkLst>
        <pc:spChg chg="mod">
          <ac:chgData name="Derek Somerville" userId="6633e942-9642-4dc4-ac90-67ec0fdbe355" providerId="ADAL" clId="{BE9DDBA0-D74B-4A93-A4E2-947AF34604D6}" dt="2022-01-28T14:57:03.229" v="51" actId="20577"/>
          <ac:spMkLst>
            <pc:docMk/>
            <pc:sldMk cId="2257017198" sldId="347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27:54.439" v="398" actId="478"/>
          <ac:spMkLst>
            <pc:docMk/>
            <pc:sldMk cId="2257017198" sldId="347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57.422" v="437" actId="478"/>
        <pc:sldMkLst>
          <pc:docMk/>
          <pc:sldMk cId="2082809041" sldId="349"/>
        </pc:sldMkLst>
        <pc:spChg chg="del">
          <ac:chgData name="Derek Somerville" userId="6633e942-9642-4dc4-ac90-67ec0fdbe355" providerId="ADAL" clId="{BE9DDBA0-D74B-4A93-A4E2-947AF34604D6}" dt="2022-01-28T15:30:57.422" v="437" actId="478"/>
          <ac:spMkLst>
            <pc:docMk/>
            <pc:sldMk cId="2082809041" sldId="349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9:36.596" v="417" actId="478"/>
        <pc:sldMkLst>
          <pc:docMk/>
          <pc:sldMk cId="3636905709" sldId="350"/>
        </pc:sldMkLst>
        <pc:spChg chg="mod">
          <ac:chgData name="Derek Somerville" userId="6633e942-9642-4dc4-ac90-67ec0fdbe355" providerId="ADAL" clId="{BE9DDBA0-D74B-4A93-A4E2-947AF34604D6}" dt="2022-01-28T14:56:15.627" v="28" actId="207"/>
          <ac:spMkLst>
            <pc:docMk/>
            <pc:sldMk cId="3636905709" sldId="350"/>
            <ac:spMk id="2" creationId="{39DC77E0-FFB9-47E3-AAFF-343E3A09F1D1}"/>
          </ac:spMkLst>
        </pc:spChg>
        <pc:spChg chg="del">
          <ac:chgData name="Derek Somerville" userId="6633e942-9642-4dc4-ac90-67ec0fdbe355" providerId="ADAL" clId="{BE9DDBA0-D74B-4A93-A4E2-947AF34604D6}" dt="2022-01-28T15:29:36.596" v="417" actId="478"/>
          <ac:spMkLst>
            <pc:docMk/>
            <pc:sldMk cId="3636905709" sldId="350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59.760" v="423" actId="478"/>
        <pc:sldMkLst>
          <pc:docMk/>
          <pc:sldMk cId="874289932" sldId="351"/>
        </pc:sldMkLst>
        <pc:spChg chg="del">
          <ac:chgData name="Derek Somerville" userId="6633e942-9642-4dc4-ac90-67ec0fdbe355" providerId="ADAL" clId="{BE9DDBA0-D74B-4A93-A4E2-947AF34604D6}" dt="2022-01-28T15:29:59.760" v="423" actId="478"/>
          <ac:spMkLst>
            <pc:docMk/>
            <pc:sldMk cId="874289932" sldId="351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10.735" v="426" actId="478"/>
        <pc:sldMkLst>
          <pc:docMk/>
          <pc:sldMk cId="1955945066" sldId="352"/>
        </pc:sldMkLst>
        <pc:spChg chg="del">
          <ac:chgData name="Derek Somerville" userId="6633e942-9642-4dc4-ac90-67ec0fdbe355" providerId="ADAL" clId="{BE9DDBA0-D74B-4A93-A4E2-947AF34604D6}" dt="2022-01-28T15:30:10.735" v="426" actId="478"/>
          <ac:spMkLst>
            <pc:docMk/>
            <pc:sldMk cId="1955945066" sldId="352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28.469" v="431" actId="478"/>
        <pc:sldMkLst>
          <pc:docMk/>
          <pc:sldMk cId="978468324" sldId="353"/>
        </pc:sldMkLst>
        <pc:spChg chg="del">
          <ac:chgData name="Derek Somerville" userId="6633e942-9642-4dc4-ac90-67ec0fdbe355" providerId="ADAL" clId="{BE9DDBA0-D74B-4A93-A4E2-947AF34604D6}" dt="2022-01-28T15:30:28.469" v="431" actId="478"/>
          <ac:spMkLst>
            <pc:docMk/>
            <pc:sldMk cId="978468324" sldId="353"/>
            <ac:spMk id="4" creationId="{3E3D31C7-A3A0-4DDF-B03F-98DB0F5D7023}"/>
          </ac:spMkLst>
        </pc:spChg>
      </pc:sldChg>
      <pc:sldChg chg="delSp mod ord">
        <pc:chgData name="Derek Somerville" userId="6633e942-9642-4dc4-ac90-67ec0fdbe355" providerId="ADAL" clId="{BE9DDBA0-D74B-4A93-A4E2-947AF34604D6}" dt="2022-01-28T15:30:03.168" v="424" actId="478"/>
        <pc:sldMkLst>
          <pc:docMk/>
          <pc:sldMk cId="1700042721" sldId="354"/>
        </pc:sldMkLst>
        <pc:spChg chg="del">
          <ac:chgData name="Derek Somerville" userId="6633e942-9642-4dc4-ac90-67ec0fdbe355" providerId="ADAL" clId="{BE9DDBA0-D74B-4A93-A4E2-947AF34604D6}" dt="2022-01-28T15:30:03.168" v="424" actId="478"/>
          <ac:spMkLst>
            <pc:docMk/>
            <pc:sldMk cId="1700042721" sldId="354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30:49.756" v="436" actId="478"/>
        <pc:sldMkLst>
          <pc:docMk/>
          <pc:sldMk cId="3651815584" sldId="355"/>
        </pc:sldMkLst>
        <pc:spChg chg="mod">
          <ac:chgData name="Derek Somerville" userId="6633e942-9642-4dc4-ac90-67ec0fdbe355" providerId="ADAL" clId="{BE9DDBA0-D74B-4A93-A4E2-947AF34604D6}" dt="2022-01-28T15:08:49.060" v="256" actId="20577"/>
          <ac:spMkLst>
            <pc:docMk/>
            <pc:sldMk cId="3651815584" sldId="355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30:49.756" v="436" actId="478"/>
          <ac:spMkLst>
            <pc:docMk/>
            <pc:sldMk cId="3651815584" sldId="355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24.503" v="414" actId="478"/>
        <pc:sldMkLst>
          <pc:docMk/>
          <pc:sldMk cId="4083077967" sldId="356"/>
        </pc:sldMkLst>
        <pc:spChg chg="del">
          <ac:chgData name="Derek Somerville" userId="6633e942-9642-4dc4-ac90-67ec0fdbe355" providerId="ADAL" clId="{BE9DDBA0-D74B-4A93-A4E2-947AF34604D6}" dt="2022-01-28T15:29:24.503" v="414" actId="478"/>
          <ac:spMkLst>
            <pc:docMk/>
            <pc:sldMk cId="4083077967" sldId="356"/>
            <ac:spMk id="4" creationId="{3E3D31C7-A3A0-4DDF-B03F-98DB0F5D7023}"/>
          </ac:spMkLst>
        </pc:spChg>
      </pc:sldChg>
      <pc:sldChg chg="delSp modSp add mod ord">
        <pc:chgData name="Derek Somerville" userId="6633e942-9642-4dc4-ac90-67ec0fdbe355" providerId="ADAL" clId="{BE9DDBA0-D74B-4A93-A4E2-947AF34604D6}" dt="2022-01-28T15:30:45.433" v="435" actId="478"/>
        <pc:sldMkLst>
          <pc:docMk/>
          <pc:sldMk cId="2229755891" sldId="357"/>
        </pc:sldMkLst>
        <pc:spChg chg="mod">
          <ac:chgData name="Derek Somerville" userId="6633e942-9642-4dc4-ac90-67ec0fdbe355" providerId="ADAL" clId="{BE9DDBA0-D74B-4A93-A4E2-947AF34604D6}" dt="2022-01-28T14:59:11.803" v="77" actId="20577"/>
          <ac:spMkLst>
            <pc:docMk/>
            <pc:sldMk cId="2229755891" sldId="357"/>
            <ac:spMk id="2" creationId="{39DC77E0-FFB9-47E3-AAFF-343E3A09F1D1}"/>
          </ac:spMkLst>
        </pc:spChg>
        <pc:spChg chg="mod">
          <ac:chgData name="Derek Somerville" userId="6633e942-9642-4dc4-ac90-67ec0fdbe355" providerId="ADAL" clId="{BE9DDBA0-D74B-4A93-A4E2-947AF34604D6}" dt="2022-01-28T15:01:35.585" v="234" actId="20577"/>
          <ac:spMkLst>
            <pc:docMk/>
            <pc:sldMk cId="2229755891" sldId="357"/>
            <ac:spMk id="3" creationId="{811E443F-0096-4FC1-B4EB-6024FD8A8208}"/>
          </ac:spMkLst>
        </pc:spChg>
        <pc:spChg chg="del mod">
          <ac:chgData name="Derek Somerville" userId="6633e942-9642-4dc4-ac90-67ec0fdbe355" providerId="ADAL" clId="{BE9DDBA0-D74B-4A93-A4E2-947AF34604D6}" dt="2022-01-28T15:30:45.433" v="435" actId="478"/>
          <ac:spMkLst>
            <pc:docMk/>
            <pc:sldMk cId="2229755891" sldId="357"/>
            <ac:spMk id="4" creationId="{3E3D31C7-A3A0-4DDF-B03F-98DB0F5D7023}"/>
          </ac:spMkLst>
        </pc:spChg>
      </pc:sldChg>
      <pc:sldChg chg="delSp modSp add mod">
        <pc:chgData name="Derek Somerville" userId="6633e942-9642-4dc4-ac90-67ec0fdbe355" providerId="ADAL" clId="{BE9DDBA0-D74B-4A93-A4E2-947AF34604D6}" dt="2022-01-28T15:30:06.426" v="425" actId="478"/>
        <pc:sldMkLst>
          <pc:docMk/>
          <pc:sldMk cId="1308381676" sldId="358"/>
        </pc:sldMkLst>
        <pc:spChg chg="mod">
          <ac:chgData name="Derek Somerville" userId="6633e942-9642-4dc4-ac90-67ec0fdbe355" providerId="ADAL" clId="{BE9DDBA0-D74B-4A93-A4E2-947AF34604D6}" dt="2022-01-28T15:24:18.201" v="267" actId="20577"/>
          <ac:spMkLst>
            <pc:docMk/>
            <pc:sldMk cId="1308381676" sldId="358"/>
            <ac:spMk id="2" creationId="{39DC77E0-FFB9-47E3-AAFF-343E3A09F1D1}"/>
          </ac:spMkLst>
        </pc:spChg>
        <pc:spChg chg="mod">
          <ac:chgData name="Derek Somerville" userId="6633e942-9642-4dc4-ac90-67ec0fdbe355" providerId="ADAL" clId="{BE9DDBA0-D74B-4A93-A4E2-947AF34604D6}" dt="2022-01-28T15:26:19.237" v="374" actId="20577"/>
          <ac:spMkLst>
            <pc:docMk/>
            <pc:sldMk cId="1308381676" sldId="358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30:06.426" v="425" actId="478"/>
          <ac:spMkLst>
            <pc:docMk/>
            <pc:sldMk cId="1308381676" sldId="358"/>
            <ac:spMk id="4" creationId="{3E3D31C7-A3A0-4DDF-B03F-98DB0F5D7023}"/>
          </ac:spMkLst>
        </pc:spChg>
      </pc:sldChg>
      <pc:sldMasterChg chg="modSldLayout">
        <pc:chgData name="Derek Somerville" userId="6633e942-9642-4dc4-ac90-67ec0fdbe355" providerId="ADAL" clId="{BE9DDBA0-D74B-4A93-A4E2-947AF34604D6}" dt="2022-01-28T15:28:22.907" v="404" actId="1076"/>
        <pc:sldMasterMkLst>
          <pc:docMk/>
          <pc:sldMasterMk cId="0" sldId="2147483648"/>
        </pc:sldMasterMkLst>
        <pc:sldLayoutChg chg="addSp delSp modSp mod">
          <pc:chgData name="Derek Somerville" userId="6633e942-9642-4dc4-ac90-67ec0fdbe355" providerId="ADAL" clId="{BE9DDBA0-D74B-4A93-A4E2-947AF34604D6}" dt="2022-01-28T15:28:22.907" v="404" actId="1076"/>
          <pc:sldLayoutMkLst>
            <pc:docMk/>
            <pc:sldMasterMk cId="0" sldId="2147483648"/>
            <pc:sldLayoutMk cId="266349182" sldId="2147483865"/>
          </pc:sldLayoutMkLst>
          <pc:spChg chg="mod ord">
            <ac:chgData name="Derek Somerville" userId="6633e942-9642-4dc4-ac90-67ec0fdbe355" providerId="ADAL" clId="{BE9DDBA0-D74B-4A93-A4E2-947AF34604D6}" dt="2022-01-28T14:54:15.618" v="17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 ord">
            <ac:chgData name="Derek Somerville" userId="6633e942-9642-4dc4-ac90-67ec0fdbe355" providerId="ADAL" clId="{BE9DDBA0-D74B-4A93-A4E2-947AF34604D6}" dt="2022-01-28T14:53:24.352" v="15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add mod">
            <ac:chgData name="Derek Somerville" userId="6633e942-9642-4dc4-ac90-67ec0fdbe355" providerId="ADAL" clId="{BE9DDBA0-D74B-4A93-A4E2-947AF34604D6}" dt="2022-01-28T14:52:37.405" v="5" actId="14100"/>
            <ac:spMkLst>
              <pc:docMk/>
              <pc:sldMasterMk cId="0" sldId="2147483648"/>
              <pc:sldLayoutMk cId="266349182" sldId="2147483865"/>
              <ac:spMk id="9" creationId="{2EBD2D20-50E5-49E0-B191-3EE6B153BAAC}"/>
            </ac:spMkLst>
          </pc:spChg>
          <pc:spChg chg="add del mod">
            <ac:chgData name="Derek Somerville" userId="6633e942-9642-4dc4-ac90-67ec0fdbe355" providerId="ADAL" clId="{BE9DDBA0-D74B-4A93-A4E2-947AF34604D6}" dt="2022-01-28T15:28:22.907" v="404" actId="1076"/>
            <ac:spMkLst>
              <pc:docMk/>
              <pc:sldMasterMk cId="0" sldId="2147483648"/>
              <pc:sldLayoutMk cId="266349182" sldId="2147483865"/>
              <ac:spMk id="10" creationId="{D32434A2-DB45-4495-A009-B64F0D715A26}"/>
            </ac:spMkLst>
          </pc:spChg>
        </pc:sldLayoutChg>
      </pc:sldMasterChg>
    </pc:docChg>
  </pc:docChgLst>
  <pc:docChgLst>
    <pc:chgData name="Derek Somerville" userId="6633e942-9642-4dc4-ac90-67ec0fdbe355" providerId="ADAL" clId="{80A298EA-8495-BD4F-988F-008C1F793CF4}"/>
    <pc:docChg chg="custSel addSld modSld sldOrd">
      <pc:chgData name="Derek Somerville" userId="6633e942-9642-4dc4-ac90-67ec0fdbe355" providerId="ADAL" clId="{80A298EA-8495-BD4F-988F-008C1F793CF4}" dt="2019-11-26T14:50:14.571" v="1003"/>
      <pc:docMkLst>
        <pc:docMk/>
      </pc:docMkLst>
      <pc:sldChg chg="modTransition">
        <pc:chgData name="Derek Somerville" userId="6633e942-9642-4dc4-ac90-67ec0fdbe355" providerId="ADAL" clId="{80A298EA-8495-BD4F-988F-008C1F793CF4}" dt="2019-11-26T14:50:14.571" v="1003"/>
        <pc:sldMkLst>
          <pc:docMk/>
          <pc:sldMk cId="587772221" sldId="270"/>
        </pc:sldMkLst>
      </pc:sldChg>
      <pc:sldChg chg="addSp delSp modSp or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881825747" sldId="271"/>
        </pc:sldMkLst>
        <pc:spChg chg="mod">
          <ac:chgData name="Derek Somerville" userId="6633e942-9642-4dc4-ac90-67ec0fdbe355" providerId="ADAL" clId="{80A298EA-8495-BD4F-988F-008C1F793CF4}" dt="2019-11-26T08:30:46.664" v="298" actId="20577"/>
          <ac:spMkLst>
            <pc:docMk/>
            <pc:sldMk cId="3881825747" sldId="271"/>
            <ac:spMk id="2" creationId="{39DC77E0-FFB9-47E3-AAFF-343E3A09F1D1}"/>
          </ac:spMkLst>
        </pc:spChg>
        <pc:spChg chg="del">
          <ac:chgData name="Derek Somerville" userId="6633e942-9642-4dc4-ac90-67ec0fdbe355" providerId="ADAL" clId="{80A298EA-8495-BD4F-988F-008C1F793CF4}" dt="2019-11-26T08:28:46.557" v="247" actId="478"/>
          <ac:spMkLst>
            <pc:docMk/>
            <pc:sldMk cId="3881825747" sldId="271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80A298EA-8495-BD4F-988F-008C1F793CF4}" dt="2019-11-26T08:28:48.878" v="248" actId="478"/>
          <ac:spMkLst>
            <pc:docMk/>
            <pc:sldMk cId="3881825747" sldId="271"/>
            <ac:spMk id="7" creationId="{070CA6AA-A4A4-234F-A770-73E1CEC5B9BC}"/>
          </ac:spMkLst>
        </pc:spChg>
        <pc:spChg chg="add del">
          <ac:chgData name="Derek Somerville" userId="6633e942-9642-4dc4-ac90-67ec0fdbe355" providerId="ADAL" clId="{80A298EA-8495-BD4F-988F-008C1F793CF4}" dt="2019-11-26T08:28:53.972" v="250"/>
          <ac:spMkLst>
            <pc:docMk/>
            <pc:sldMk cId="3881825747" sldId="271"/>
            <ac:spMk id="8" creationId="{18561104-16A6-FE4F-A1C2-CC82BF8F40DB}"/>
          </ac:spMkLst>
        </pc:spChg>
        <pc:spChg chg="add mod">
          <ac:chgData name="Derek Somerville" userId="6633e942-9642-4dc4-ac90-67ec0fdbe355" providerId="ADAL" clId="{80A298EA-8495-BD4F-988F-008C1F793CF4}" dt="2019-11-26T08:29:37.143" v="254" actId="1076"/>
          <ac:spMkLst>
            <pc:docMk/>
            <pc:sldMk cId="3881825747" sldId="271"/>
            <ac:spMk id="9" creationId="{2E00090A-DD32-1A4E-8604-3C5198C2C01D}"/>
          </ac:spMkLst>
        </pc:spChg>
        <pc:picChg chg="add mod">
          <ac:chgData name="Derek Somerville" userId="6633e942-9642-4dc4-ac90-67ec0fdbe355" providerId="ADAL" clId="{80A298EA-8495-BD4F-988F-008C1F793CF4}" dt="2019-11-26T08:29:47.790" v="257" actId="1076"/>
          <ac:picMkLst>
            <pc:docMk/>
            <pc:sldMk cId="3881825747" sldId="271"/>
            <ac:picMk id="10" creationId="{1B9B2BEA-6444-804F-B0C7-C3C4EB4EDB11}"/>
          </ac:picMkLst>
        </pc:picChg>
        <pc:picChg chg="add mod">
          <ac:chgData name="Derek Somerville" userId="6633e942-9642-4dc4-ac90-67ec0fdbe355" providerId="ADAL" clId="{80A298EA-8495-BD4F-988F-008C1F793CF4}" dt="2019-11-26T08:30:14.261" v="261" actId="1076"/>
          <ac:picMkLst>
            <pc:docMk/>
            <pc:sldMk cId="3881825747" sldId="271"/>
            <ac:picMk id="11" creationId="{9BDD456A-818E-E646-98FD-5BAF3A2B4F19}"/>
          </ac:picMkLst>
        </pc:picChg>
      </pc:sldChg>
      <pc:sldChg chg="modSp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942922688" sldId="272"/>
        </pc:sldMkLst>
        <pc:spChg chg="mod">
          <ac:chgData name="Derek Somerville" userId="6633e942-9642-4dc4-ac90-67ec0fdbe355" providerId="ADAL" clId="{80A298EA-8495-BD4F-988F-008C1F793CF4}" dt="2019-11-26T08:52:36.461" v="846" actId="20577"/>
          <ac:spMkLst>
            <pc:docMk/>
            <pc:sldMk cId="942922688" sldId="272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53:11.441" v="903" actId="20577"/>
          <ac:spMkLst>
            <pc:docMk/>
            <pc:sldMk cId="942922688" sldId="272"/>
            <ac:spMk id="3" creationId="{811E443F-0096-4FC1-B4EB-6024FD8A8208}"/>
          </ac:spMkLst>
        </pc:spChg>
      </pc:sldChg>
      <pc:sldChg chg="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1725350059" sldId="273"/>
        </pc:sldMkLst>
      </pc:sldChg>
      <pc:sldChg chg="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954735765" sldId="274"/>
        </pc:sldMkLst>
      </pc:sldChg>
      <pc:sldChg chg="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354795626" sldId="275"/>
        </pc:sldMkLst>
      </pc:sldChg>
      <pc:sldChg chg="modSp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057987424" sldId="276"/>
        </pc:sldMkLst>
        <pc:spChg chg="mod">
          <ac:chgData name="Derek Somerville" userId="6633e942-9642-4dc4-ac90-67ec0fdbe355" providerId="ADAL" clId="{80A298EA-8495-BD4F-988F-008C1F793CF4}" dt="2019-11-26T14:13:11.624" v="984" actId="20577"/>
          <ac:spMkLst>
            <pc:docMk/>
            <pc:sldMk cId="3057987424" sldId="276"/>
            <ac:spMk id="2" creationId="{39DC77E0-FFB9-47E3-AAFF-343E3A09F1D1}"/>
          </ac:spMkLst>
        </pc:spChg>
      </pc:sldChg>
      <pc:sldChg chg="modSp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2141007503" sldId="277"/>
        </pc:sldMkLst>
        <pc:spChg chg="mod">
          <ac:chgData name="Derek Somerville" userId="6633e942-9642-4dc4-ac90-67ec0fdbe355" providerId="ADAL" clId="{80A298EA-8495-BD4F-988F-008C1F793CF4}" dt="2019-11-26T14:13:33.864" v="1000" actId="313"/>
          <ac:spMkLst>
            <pc:docMk/>
            <pc:sldMk cId="2141007503" sldId="277"/>
            <ac:spMk id="2" creationId="{39DC77E0-FFB9-47E3-AAFF-343E3A09F1D1}"/>
          </ac:spMkLst>
        </pc:spChg>
      </pc:sldChg>
      <pc:sldChg chg="modSp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369968752" sldId="278"/>
        </pc:sldMkLst>
        <pc:spChg chg="mod">
          <ac:chgData name="Derek Somerville" userId="6633e942-9642-4dc4-ac90-67ec0fdbe355" providerId="ADAL" clId="{80A298EA-8495-BD4F-988F-008C1F793CF4}" dt="2019-11-26T08:43:49.960" v="567" actId="20577"/>
          <ac:spMkLst>
            <pc:docMk/>
            <pc:sldMk cId="369968752" sldId="278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3:58.903" v="570" actId="12"/>
          <ac:spMkLst>
            <pc:docMk/>
            <pc:sldMk cId="369968752" sldId="278"/>
            <ac:spMk id="3" creationId="{811E443F-0096-4FC1-B4EB-6024FD8A8208}"/>
          </ac:spMkLst>
        </pc:spChg>
      </pc:sldChg>
      <pc:sldChg chg="modSp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190583849" sldId="279"/>
        </pc:sldMkLst>
        <pc:spChg chg="mod">
          <ac:chgData name="Derek Somerville" userId="6633e942-9642-4dc4-ac90-67ec0fdbe355" providerId="ADAL" clId="{80A298EA-8495-BD4F-988F-008C1F793CF4}" dt="2019-11-26T08:24:22.615" v="245" actId="20577"/>
          <ac:spMkLst>
            <pc:docMk/>
            <pc:sldMk cId="3190583849" sldId="279"/>
            <ac:spMk id="3" creationId="{811E443F-0096-4FC1-B4EB-6024FD8A8208}"/>
          </ac:spMkLst>
        </pc:spChg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711893642" sldId="280"/>
        </pc:sldMkLst>
        <pc:spChg chg="mod">
          <ac:chgData name="Derek Somerville" userId="6633e942-9642-4dc4-ac90-67ec0fdbe355" providerId="ADAL" clId="{80A298EA-8495-BD4F-988F-008C1F793CF4}" dt="2019-11-26T08:46:38.452" v="611" actId="20577"/>
          <ac:spMkLst>
            <pc:docMk/>
            <pc:sldMk cId="2711893642" sldId="280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9:47:45.360" v="905"/>
          <ac:spMkLst>
            <pc:docMk/>
            <pc:sldMk cId="2711893642" sldId="280"/>
            <ac:spMk id="3" creationId="{811E443F-0096-4FC1-B4EB-6024FD8A8208}"/>
          </ac:spMkLst>
        </pc:spChg>
      </pc:sldChg>
      <pc:sldChg chg="modSp 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734580634" sldId="281"/>
        </pc:sldMkLst>
        <pc:spChg chg="mod">
          <ac:chgData name="Derek Somerville" userId="6633e942-9642-4dc4-ac90-67ec0fdbe355" providerId="ADAL" clId="{80A298EA-8495-BD4F-988F-008C1F793CF4}" dt="2019-11-26T08:45:45.027" v="593" actId="20577"/>
          <ac:spMkLst>
            <pc:docMk/>
            <pc:sldMk cId="734580634" sldId="281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5:50.380" v="600" actId="20577"/>
          <ac:spMkLst>
            <pc:docMk/>
            <pc:sldMk cId="734580634" sldId="281"/>
            <ac:spMk id="3" creationId="{811E443F-0096-4FC1-B4EB-6024FD8A8208}"/>
          </ac:spMkLst>
        </pc:spChg>
      </pc:sldChg>
      <pc:sldChg chg="modSp add or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1478326685" sldId="282"/>
        </pc:sldMkLst>
        <pc:spChg chg="mod">
          <ac:chgData name="Derek Somerville" userId="6633e942-9642-4dc4-ac90-67ec0fdbe355" providerId="ADAL" clId="{80A298EA-8495-BD4F-988F-008C1F793CF4}" dt="2019-11-26T08:31:02.572" v="310" actId="20577"/>
          <ac:spMkLst>
            <pc:docMk/>
            <pc:sldMk cId="1478326685" sldId="282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31:54.750" v="377" actId="20577"/>
          <ac:spMkLst>
            <pc:docMk/>
            <pc:sldMk cId="1478326685" sldId="282"/>
            <ac:spMk id="3" creationId="{811E443F-0096-4FC1-B4EB-6024FD8A8208}"/>
          </ac:spMkLst>
        </pc:spChg>
      </pc:sldChg>
      <pc:sldChg chg="modSp 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1750146968" sldId="283"/>
        </pc:sldMkLst>
        <pc:spChg chg="mod">
          <ac:chgData name="Derek Somerville" userId="6633e942-9642-4dc4-ac90-67ec0fdbe355" providerId="ADAL" clId="{80A298EA-8495-BD4F-988F-008C1F793CF4}" dt="2019-11-26T14:12:32.519" v="967" actId="20577"/>
          <ac:spMkLst>
            <pc:docMk/>
            <pc:sldMk cId="1750146968" sldId="283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32:36.174" v="426" actId="20577"/>
          <ac:spMkLst>
            <pc:docMk/>
            <pc:sldMk cId="1750146968" sldId="283"/>
            <ac:spMk id="3" creationId="{811E443F-0096-4FC1-B4EB-6024FD8A8208}"/>
          </ac:spMkLst>
        </pc:spChg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833597742" sldId="284"/>
        </pc:sldMkLst>
        <pc:spChg chg="mod">
          <ac:chgData name="Derek Somerville" userId="6633e942-9642-4dc4-ac90-67ec0fdbe355" providerId="ADAL" clId="{80A298EA-8495-BD4F-988F-008C1F793CF4}" dt="2019-11-26T08:35:47.275" v="525" actId="20577"/>
          <ac:spMkLst>
            <pc:docMk/>
            <pc:sldMk cId="2833597742" sldId="284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35:32.707" v="493" actId="255"/>
          <ac:spMkLst>
            <pc:docMk/>
            <pc:sldMk cId="2833597742" sldId="284"/>
            <ac:spMk id="3" creationId="{811E443F-0096-4FC1-B4EB-6024FD8A8208}"/>
          </ac:spMkLst>
        </pc:spChg>
      </pc:sldChg>
      <pc:sldChg chg="addSp delSp 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897575528" sldId="285"/>
        </pc:sldMkLst>
        <pc:spChg chg="mod">
          <ac:chgData name="Derek Somerville" userId="6633e942-9642-4dc4-ac90-67ec0fdbe355" providerId="ADAL" clId="{80A298EA-8495-BD4F-988F-008C1F793CF4}" dt="2019-11-26T08:36:58.342" v="534" actId="20577"/>
          <ac:spMkLst>
            <pc:docMk/>
            <pc:sldMk cId="897575528" sldId="285"/>
            <ac:spMk id="2" creationId="{39DC77E0-FFB9-47E3-AAFF-343E3A09F1D1}"/>
          </ac:spMkLst>
        </pc:spChg>
        <pc:spChg chg="del">
          <ac:chgData name="Derek Somerville" userId="6633e942-9642-4dc4-ac90-67ec0fdbe355" providerId="ADAL" clId="{80A298EA-8495-BD4F-988F-008C1F793CF4}" dt="2019-11-26T08:37:01.666" v="535" actId="478"/>
          <ac:spMkLst>
            <pc:docMk/>
            <pc:sldMk cId="897575528" sldId="285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80A298EA-8495-BD4F-988F-008C1F793CF4}" dt="2019-11-26T08:37:04.162" v="536" actId="478"/>
          <ac:spMkLst>
            <pc:docMk/>
            <pc:sldMk cId="897575528" sldId="285"/>
            <ac:spMk id="7" creationId="{D2D17FC2-D6A6-0E41-B73A-5C99939078EE}"/>
          </ac:spMkLst>
        </pc:spChg>
        <pc:spChg chg="add mod">
          <ac:chgData name="Derek Somerville" userId="6633e942-9642-4dc4-ac90-67ec0fdbe355" providerId="ADAL" clId="{80A298EA-8495-BD4F-988F-008C1F793CF4}" dt="2019-11-26T08:38:48.699" v="551" actId="20577"/>
          <ac:spMkLst>
            <pc:docMk/>
            <pc:sldMk cId="897575528" sldId="285"/>
            <ac:spMk id="8" creationId="{246231E7-6283-0D49-B78D-5EBB3265C7FF}"/>
          </ac:spMkLst>
        </pc:spChg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405716422" sldId="286"/>
        </pc:sldMkLst>
        <pc:spChg chg="mod">
          <ac:chgData name="Derek Somerville" userId="6633e942-9642-4dc4-ac90-67ec0fdbe355" providerId="ADAL" clId="{80A298EA-8495-BD4F-988F-008C1F793CF4}" dt="2019-11-26T08:44:35.039" v="583" actId="20577"/>
          <ac:spMkLst>
            <pc:docMk/>
            <pc:sldMk cId="2405716422" sldId="286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5:16.776" v="586" actId="12"/>
          <ac:spMkLst>
            <pc:docMk/>
            <pc:sldMk cId="2405716422" sldId="286"/>
            <ac:spMk id="3" creationId="{811E443F-0096-4FC1-B4EB-6024FD8A8208}"/>
          </ac:spMkLst>
        </pc:spChg>
      </pc:sldChg>
      <pc:sldChg chg="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4137875743" sldId="287"/>
        </pc:sldMkLst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198542146" sldId="288"/>
        </pc:sldMkLst>
        <pc:spChg chg="mod">
          <ac:chgData name="Derek Somerville" userId="6633e942-9642-4dc4-ac90-67ec0fdbe355" providerId="ADAL" clId="{80A298EA-8495-BD4F-988F-008C1F793CF4}" dt="2019-11-26T08:48:16.364" v="726" actId="5793"/>
          <ac:spMkLst>
            <pc:docMk/>
            <pc:sldMk cId="198542146" sldId="288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9:33.814" v="802" actId="20577"/>
          <ac:spMkLst>
            <pc:docMk/>
            <pc:sldMk cId="198542146" sldId="288"/>
            <ac:spMk id="3" creationId="{811E443F-0096-4FC1-B4EB-6024FD8A8208}"/>
          </ac:spMkLst>
        </pc:spChg>
      </pc:sldChg>
      <pc:sldChg chg="addSp delSp modSp add modTransition delAnim">
        <pc:chgData name="Derek Somerville" userId="6633e942-9642-4dc4-ac90-67ec0fdbe355" providerId="ADAL" clId="{80A298EA-8495-BD4F-988F-008C1F793CF4}" dt="2019-11-26T14:50:14.571" v="1003"/>
        <pc:sldMkLst>
          <pc:docMk/>
          <pc:sldMk cId="2807347358" sldId="289"/>
        </pc:sldMkLst>
        <pc:spChg chg="mod">
          <ac:chgData name="Derek Somerville" userId="6633e942-9642-4dc4-ac90-67ec0fdbe355" providerId="ADAL" clId="{80A298EA-8495-BD4F-988F-008C1F793CF4}" dt="2019-11-26T08:49:52.978" v="827" actId="20577"/>
          <ac:spMkLst>
            <pc:docMk/>
            <pc:sldMk cId="2807347358" sldId="289"/>
            <ac:spMk id="2" creationId="{39DC77E0-FFB9-47E3-AAFF-343E3A09F1D1}"/>
          </ac:spMkLst>
        </pc:spChg>
        <pc:spChg chg="del">
          <ac:chgData name="Derek Somerville" userId="6633e942-9642-4dc4-ac90-67ec0fdbe355" providerId="ADAL" clId="{80A298EA-8495-BD4F-988F-008C1F793CF4}" dt="2019-11-26T08:49:58.803" v="828" actId="478"/>
          <ac:spMkLst>
            <pc:docMk/>
            <pc:sldMk cId="2807347358" sldId="289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80A298EA-8495-BD4F-988F-008C1F793CF4}" dt="2019-11-26T08:50:05.094" v="830" actId="478"/>
          <ac:spMkLst>
            <pc:docMk/>
            <pc:sldMk cId="2807347358" sldId="289"/>
            <ac:spMk id="7" creationId="{D096C3A3-25CB-A444-8DA0-08F103C9B70B}"/>
          </ac:spMkLst>
        </pc:spChg>
        <pc:picChg chg="add mod">
          <ac:chgData name="Derek Somerville" userId="6633e942-9642-4dc4-ac90-67ec0fdbe355" providerId="ADAL" clId="{80A298EA-8495-BD4F-988F-008C1F793CF4}" dt="2019-11-26T08:51:00.108" v="834" actId="1076"/>
          <ac:picMkLst>
            <pc:docMk/>
            <pc:sldMk cId="2807347358" sldId="289"/>
            <ac:picMk id="8" creationId="{22BAC15D-0AA9-C847-BE9B-188B5C19E043}"/>
          </ac:picMkLst>
        </pc:picChg>
      </pc:sldChg>
      <pc:sldChg chg="addSp delSp modSp 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2511694803" sldId="290"/>
        </pc:sldMkLst>
        <pc:picChg chg="add mod">
          <ac:chgData name="Derek Somerville" userId="6633e942-9642-4dc4-ac90-67ec0fdbe355" providerId="ADAL" clId="{80A298EA-8495-BD4F-988F-008C1F793CF4}" dt="2019-11-26T08:51:52.203" v="840" actId="14100"/>
          <ac:picMkLst>
            <pc:docMk/>
            <pc:sldMk cId="2511694803" sldId="290"/>
            <ac:picMk id="3" creationId="{D4223E1A-499A-9D44-B0E5-E5D038EDFEFA}"/>
          </ac:picMkLst>
        </pc:picChg>
        <pc:picChg chg="del">
          <ac:chgData name="Derek Somerville" userId="6633e942-9642-4dc4-ac90-67ec0fdbe355" providerId="ADAL" clId="{80A298EA-8495-BD4F-988F-008C1F793CF4}" dt="2019-11-26T08:51:38.775" v="836" actId="478"/>
          <ac:picMkLst>
            <pc:docMk/>
            <pc:sldMk cId="2511694803" sldId="290"/>
            <ac:picMk id="8" creationId="{22BAC15D-0AA9-C847-BE9B-188B5C19E043}"/>
          </ac:picMkLst>
        </pc:picChg>
      </pc:sldChg>
      <pc:sldChg chg="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480555315" sldId="291"/>
        </pc:sldMkLst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566200228" sldId="292"/>
        </pc:sldMkLst>
        <pc:spChg chg="mod">
          <ac:chgData name="Derek Somerville" userId="6633e942-9642-4dc4-ac90-67ec0fdbe355" providerId="ADAL" clId="{80A298EA-8495-BD4F-988F-008C1F793CF4}" dt="2019-11-26T12:36:53.972" v="947" actId="20577"/>
          <ac:spMkLst>
            <pc:docMk/>
            <pc:sldMk cId="2566200228" sldId="292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12:37:12.172" v="948"/>
          <ac:spMkLst>
            <pc:docMk/>
            <pc:sldMk cId="2566200228" sldId="292"/>
            <ac:spMk id="3" creationId="{811E443F-0096-4FC1-B4EB-6024FD8A8208}"/>
          </ac:spMkLst>
        </pc:spChg>
      </pc:sldChg>
    </pc:docChg>
  </pc:docChgLst>
  <pc:docChgLst>
    <pc:chgData name="Derek Somerville" userId="6633e942-9642-4dc4-ac90-67ec0fdbe355" providerId="ADAL" clId="{E0B0C082-8189-4B11-88F9-0D5C78193FBB}"/>
    <pc:docChg chg="addSld modSld">
      <pc:chgData name="Derek Somerville" userId="6633e942-9642-4dc4-ac90-67ec0fdbe355" providerId="ADAL" clId="{E0B0C082-8189-4B11-88F9-0D5C78193FBB}" dt="2021-05-24T09:49:36.535" v="360" actId="20577"/>
      <pc:docMkLst>
        <pc:docMk/>
      </pc:docMkLst>
      <pc:sldChg chg="modSp add mod modNotesTx">
        <pc:chgData name="Derek Somerville" userId="6633e942-9642-4dc4-ac90-67ec0fdbe355" providerId="ADAL" clId="{E0B0C082-8189-4B11-88F9-0D5C78193FBB}" dt="2021-05-24T09:49:36.535" v="360" actId="20577"/>
        <pc:sldMkLst>
          <pc:docMk/>
          <pc:sldMk cId="3849045402" sldId="338"/>
        </pc:sldMkLst>
        <pc:spChg chg="mod">
          <ac:chgData name="Derek Somerville" userId="6633e942-9642-4dc4-ac90-67ec0fdbe355" providerId="ADAL" clId="{E0B0C082-8189-4B11-88F9-0D5C78193FBB}" dt="2021-05-24T09:12:35.962" v="10" actId="20577"/>
          <ac:spMkLst>
            <pc:docMk/>
            <pc:sldMk cId="3849045402" sldId="338"/>
            <ac:spMk id="2" creationId="{39DC77E0-FFB9-47E3-AAFF-343E3A09F1D1}"/>
          </ac:spMkLst>
        </pc:spChg>
        <pc:spChg chg="mod">
          <ac:chgData name="Derek Somerville" userId="6633e942-9642-4dc4-ac90-67ec0fdbe355" providerId="ADAL" clId="{E0B0C082-8189-4B11-88F9-0D5C78193FBB}" dt="2021-05-24T09:14:49.977" v="296" actId="20577"/>
          <ac:spMkLst>
            <pc:docMk/>
            <pc:sldMk cId="3849045402" sldId="338"/>
            <ac:spMk id="3" creationId="{811E443F-0096-4FC1-B4EB-6024FD8A8208}"/>
          </ac:spMkLst>
        </pc:spChg>
      </pc:sldChg>
    </pc:docChg>
  </pc:docChgLst>
  <pc:docChgLst>
    <pc:chgData name="Derek" userId="6633e942-9642-4dc4-ac90-67ec0fdbe355" providerId="ADAL" clId="{98FD0120-1788-48D7-AF53-C5DDF1F3FDFD}"/>
    <pc:docChg chg="custSel addSld modSld">
      <pc:chgData name="Derek" userId="6633e942-9642-4dc4-ac90-67ec0fdbe355" providerId="ADAL" clId="{98FD0120-1788-48D7-AF53-C5DDF1F3FDFD}" dt="2020-11-24T10:12:05.764" v="622" actId="20577"/>
      <pc:docMkLst>
        <pc:docMk/>
      </pc:docMkLst>
      <pc:sldChg chg="modSp add">
        <pc:chgData name="Derek" userId="6633e942-9642-4dc4-ac90-67ec0fdbe355" providerId="ADAL" clId="{98FD0120-1788-48D7-AF53-C5DDF1F3FDFD}" dt="2020-11-24T09:55:08.873" v="292" actId="20577"/>
        <pc:sldMkLst>
          <pc:docMk/>
          <pc:sldMk cId="1333788919" sldId="334"/>
        </pc:sldMkLst>
        <pc:spChg chg="mod">
          <ac:chgData name="Derek" userId="6633e942-9642-4dc4-ac90-67ec0fdbe355" providerId="ADAL" clId="{98FD0120-1788-48D7-AF53-C5DDF1F3FDFD}" dt="2020-11-24T09:53:28.379" v="18" actId="20577"/>
          <ac:spMkLst>
            <pc:docMk/>
            <pc:sldMk cId="1333788919" sldId="334"/>
            <ac:spMk id="2" creationId="{39DC77E0-FFB9-47E3-AAFF-343E3A09F1D1}"/>
          </ac:spMkLst>
        </pc:spChg>
        <pc:spChg chg="mod">
          <ac:chgData name="Derek" userId="6633e942-9642-4dc4-ac90-67ec0fdbe355" providerId="ADAL" clId="{98FD0120-1788-48D7-AF53-C5DDF1F3FDFD}" dt="2020-11-24T09:55:08.873" v="292" actId="20577"/>
          <ac:spMkLst>
            <pc:docMk/>
            <pc:sldMk cId="1333788919" sldId="334"/>
            <ac:spMk id="3" creationId="{811E443F-0096-4FC1-B4EB-6024FD8A8208}"/>
          </ac:spMkLst>
        </pc:spChg>
      </pc:sldChg>
      <pc:sldChg chg="modSp add">
        <pc:chgData name="Derek" userId="6633e942-9642-4dc4-ac90-67ec0fdbe355" providerId="ADAL" clId="{98FD0120-1788-48D7-AF53-C5DDF1F3FDFD}" dt="2020-11-24T10:11:42.251" v="591" actId="5793"/>
        <pc:sldMkLst>
          <pc:docMk/>
          <pc:sldMk cId="1068869413" sldId="335"/>
        </pc:sldMkLst>
        <pc:spChg chg="mod">
          <ac:chgData name="Derek" userId="6633e942-9642-4dc4-ac90-67ec0fdbe355" providerId="ADAL" clId="{98FD0120-1788-48D7-AF53-C5DDF1F3FDFD}" dt="2020-11-24T10:09:32.721" v="305" actId="20577"/>
          <ac:spMkLst>
            <pc:docMk/>
            <pc:sldMk cId="1068869413" sldId="335"/>
            <ac:spMk id="2" creationId="{39DC77E0-FFB9-47E3-AAFF-343E3A09F1D1}"/>
          </ac:spMkLst>
        </pc:spChg>
        <pc:spChg chg="mod">
          <ac:chgData name="Derek" userId="6633e942-9642-4dc4-ac90-67ec0fdbe355" providerId="ADAL" clId="{98FD0120-1788-48D7-AF53-C5DDF1F3FDFD}" dt="2020-11-24T10:11:42.251" v="591" actId="5793"/>
          <ac:spMkLst>
            <pc:docMk/>
            <pc:sldMk cId="1068869413" sldId="335"/>
            <ac:spMk id="3" creationId="{811E443F-0096-4FC1-B4EB-6024FD8A8208}"/>
          </ac:spMkLst>
        </pc:spChg>
      </pc:sldChg>
      <pc:sldChg chg="modSp add">
        <pc:chgData name="Derek" userId="6633e942-9642-4dc4-ac90-67ec0fdbe355" providerId="ADAL" clId="{98FD0120-1788-48D7-AF53-C5DDF1F3FDFD}" dt="2020-11-24T10:12:05.764" v="622" actId="20577"/>
        <pc:sldMkLst>
          <pc:docMk/>
          <pc:sldMk cId="475954212" sldId="336"/>
        </pc:sldMkLst>
        <pc:spChg chg="mod">
          <ac:chgData name="Derek" userId="6633e942-9642-4dc4-ac90-67ec0fdbe355" providerId="ADAL" clId="{98FD0120-1788-48D7-AF53-C5DDF1F3FDFD}" dt="2020-11-24T10:10:37.986" v="449" actId="20577"/>
          <ac:spMkLst>
            <pc:docMk/>
            <pc:sldMk cId="475954212" sldId="336"/>
            <ac:spMk id="2" creationId="{39DC77E0-FFB9-47E3-AAFF-343E3A09F1D1}"/>
          </ac:spMkLst>
        </pc:spChg>
        <pc:spChg chg="mod">
          <ac:chgData name="Derek" userId="6633e942-9642-4dc4-ac90-67ec0fdbe355" providerId="ADAL" clId="{98FD0120-1788-48D7-AF53-C5DDF1F3FDFD}" dt="2020-11-24T10:12:05.764" v="622" actId="20577"/>
          <ac:spMkLst>
            <pc:docMk/>
            <pc:sldMk cId="475954212" sldId="336"/>
            <ac:spMk id="3" creationId="{811E443F-0096-4FC1-B4EB-6024FD8A8208}"/>
          </ac:spMkLst>
        </pc:spChg>
      </pc:sldChg>
    </pc:docChg>
  </pc:docChgLst>
  <pc:docChgLst>
    <pc:chgData name="Derek" userId="6633e942-9642-4dc4-ac90-67ec0fdbe355" providerId="ADAL" clId="{89F45B48-1FFF-4555-932D-129C027EC3DF}"/>
    <pc:docChg chg="addSld modSld">
      <pc:chgData name="Derek" userId="6633e942-9642-4dc4-ac90-67ec0fdbe355" providerId="ADAL" clId="{89F45B48-1FFF-4555-932D-129C027EC3DF}" dt="2021-12-17T12:32:00.293" v="68" actId="20577"/>
      <pc:docMkLst>
        <pc:docMk/>
      </pc:docMkLst>
      <pc:sldChg chg="modSp mod">
        <pc:chgData name="Derek" userId="6633e942-9642-4dc4-ac90-67ec0fdbe355" providerId="ADAL" clId="{89F45B48-1FFF-4555-932D-129C027EC3DF}" dt="2021-12-17T12:32:00.293" v="68" actId="20577"/>
        <pc:sldMkLst>
          <pc:docMk/>
          <pc:sldMk cId="618909212" sldId="331"/>
        </pc:sldMkLst>
        <pc:spChg chg="mod">
          <ac:chgData name="Derek" userId="6633e942-9642-4dc4-ac90-67ec0fdbe355" providerId="ADAL" clId="{89F45B48-1FFF-4555-932D-129C027EC3DF}" dt="2021-12-17T12:32:00.293" v="68" actId="20577"/>
          <ac:spMkLst>
            <pc:docMk/>
            <pc:sldMk cId="618909212" sldId="331"/>
            <ac:spMk id="3" creationId="{811E443F-0096-4FC1-B4EB-6024FD8A8208}"/>
          </ac:spMkLst>
        </pc:spChg>
      </pc:sldChg>
      <pc:sldChg chg="modSp add mod">
        <pc:chgData name="Derek" userId="6633e942-9642-4dc4-ac90-67ec0fdbe355" providerId="ADAL" clId="{89F45B48-1FFF-4555-932D-129C027EC3DF}" dt="2021-12-17T12:31:50.283" v="53" actId="20577"/>
        <pc:sldMkLst>
          <pc:docMk/>
          <pc:sldMk cId="4083077967" sldId="356"/>
        </pc:sldMkLst>
        <pc:spChg chg="mod">
          <ac:chgData name="Derek" userId="6633e942-9642-4dc4-ac90-67ec0fdbe355" providerId="ADAL" clId="{89F45B48-1FFF-4555-932D-129C027EC3DF}" dt="2021-12-17T12:31:50.283" v="53" actId="20577"/>
          <ac:spMkLst>
            <pc:docMk/>
            <pc:sldMk cId="4083077967" sldId="356"/>
            <ac:spMk id="3" creationId="{811E443F-0096-4FC1-B4EB-6024FD8A8208}"/>
          </ac:spMkLst>
        </pc:spChg>
      </pc:sldChg>
    </pc:docChg>
  </pc:docChgLst>
  <pc:docChgLst>
    <pc:chgData name="Derek Somerville" userId="6633e942-9642-4dc4-ac90-67ec0fdbe355" providerId="ADAL" clId="{89F45B48-1FFF-4555-932D-129C027EC3DF}"/>
    <pc:docChg chg="undo custSel addSld delSld modSld sldOrd">
      <pc:chgData name="Derek Somerville" userId="6633e942-9642-4dc4-ac90-67ec0fdbe355" providerId="ADAL" clId="{89F45B48-1FFF-4555-932D-129C027EC3DF}" dt="2021-11-30T11:45:07.925" v="2208" actId="2696"/>
      <pc:docMkLst>
        <pc:docMk/>
      </pc:docMkLst>
      <pc:sldChg chg="modSp mod ord">
        <pc:chgData name="Derek Somerville" userId="6633e942-9642-4dc4-ac90-67ec0fdbe355" providerId="ADAL" clId="{89F45B48-1FFF-4555-932D-129C027EC3DF}" dt="2021-11-26T13:46:10.621" v="1690"/>
        <pc:sldMkLst>
          <pc:docMk/>
          <pc:sldMk cId="1725350059" sldId="273"/>
        </pc:sldMkLst>
        <pc:spChg chg="mod">
          <ac:chgData name="Derek Somerville" userId="6633e942-9642-4dc4-ac90-67ec0fdbe355" providerId="ADAL" clId="{89F45B48-1FFF-4555-932D-129C027EC3DF}" dt="2021-11-26T13:45:51.195" v="1688" actId="20577"/>
          <ac:spMkLst>
            <pc:docMk/>
            <pc:sldMk cId="1725350059" sldId="273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89F45B48-1FFF-4555-932D-129C027EC3DF}" dt="2021-11-26T13:50:47.745" v="2067" actId="2696"/>
        <pc:sldMkLst>
          <pc:docMk/>
          <pc:sldMk cId="3354795626" sldId="275"/>
        </pc:sldMkLst>
      </pc:sldChg>
      <pc:sldChg chg="modSp mod">
        <pc:chgData name="Derek Somerville" userId="6633e942-9642-4dc4-ac90-67ec0fdbe355" providerId="ADAL" clId="{89F45B48-1FFF-4555-932D-129C027EC3DF}" dt="2021-11-26T12:22:58.737" v="336" actId="255"/>
        <pc:sldMkLst>
          <pc:docMk/>
          <pc:sldMk cId="369968752" sldId="278"/>
        </pc:sldMkLst>
        <pc:spChg chg="mod">
          <ac:chgData name="Derek Somerville" userId="6633e942-9642-4dc4-ac90-67ec0fdbe355" providerId="ADAL" clId="{89F45B48-1FFF-4555-932D-129C027EC3DF}" dt="2021-11-26T12:22:58.737" v="336" actId="255"/>
          <ac:spMkLst>
            <pc:docMk/>
            <pc:sldMk cId="369968752" sldId="278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3:47:18.362" v="1733" actId="20577"/>
        <pc:sldMkLst>
          <pc:docMk/>
          <pc:sldMk cId="2711893642" sldId="280"/>
        </pc:sldMkLst>
        <pc:spChg chg="mod">
          <ac:chgData name="Derek Somerville" userId="6633e942-9642-4dc4-ac90-67ec0fdbe355" providerId="ADAL" clId="{89F45B48-1FFF-4555-932D-129C027EC3DF}" dt="2021-11-26T13:47:04.488" v="1724" actId="20577"/>
          <ac:spMkLst>
            <pc:docMk/>
            <pc:sldMk cId="2711893642" sldId="280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47:18.362" v="1733" actId="20577"/>
          <ac:spMkLst>
            <pc:docMk/>
            <pc:sldMk cId="2711893642" sldId="280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0:50.849" v="214" actId="20577"/>
        <pc:sldMkLst>
          <pc:docMk/>
          <pc:sldMk cId="734580634" sldId="281"/>
        </pc:sldMkLst>
        <pc:spChg chg="mod">
          <ac:chgData name="Derek Somerville" userId="6633e942-9642-4dc4-ac90-67ec0fdbe355" providerId="ADAL" clId="{89F45B48-1FFF-4555-932D-129C027EC3DF}" dt="2021-11-26T12:20:50.849" v="214" actId="20577"/>
          <ac:spMkLst>
            <pc:docMk/>
            <pc:sldMk cId="734580634" sldId="281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1:30.070" v="262" actId="20577"/>
        <pc:sldMkLst>
          <pc:docMk/>
          <pc:sldMk cId="1478326685" sldId="282"/>
        </pc:sldMkLst>
        <pc:spChg chg="mod">
          <ac:chgData name="Derek Somerville" userId="6633e942-9642-4dc4-ac90-67ec0fdbe355" providerId="ADAL" clId="{89F45B48-1FFF-4555-932D-129C027EC3DF}" dt="2021-11-26T12:21:30.070" v="262" actId="20577"/>
          <ac:spMkLst>
            <pc:docMk/>
            <pc:sldMk cId="1478326685" sldId="282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2:40.033" v="335" actId="20577"/>
        <pc:sldMkLst>
          <pc:docMk/>
          <pc:sldMk cId="1750146968" sldId="283"/>
        </pc:sldMkLst>
        <pc:spChg chg="mod">
          <ac:chgData name="Derek Somerville" userId="6633e942-9642-4dc4-ac90-67ec0fdbe355" providerId="ADAL" clId="{89F45B48-1FFF-4555-932D-129C027EC3DF}" dt="2021-11-26T12:22:40.033" v="335" actId="20577"/>
          <ac:spMkLst>
            <pc:docMk/>
            <pc:sldMk cId="1750146968" sldId="28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18:59.641" v="171" actId="2711"/>
        <pc:sldMkLst>
          <pc:docMk/>
          <pc:sldMk cId="2833597742" sldId="284"/>
        </pc:sldMkLst>
        <pc:spChg chg="mod">
          <ac:chgData name="Derek Somerville" userId="6633e942-9642-4dc4-ac90-67ec0fdbe355" providerId="ADAL" clId="{89F45B48-1FFF-4555-932D-129C027EC3DF}" dt="2021-11-26T12:18:59.641" v="171" actId="2711"/>
          <ac:spMkLst>
            <pc:docMk/>
            <pc:sldMk cId="2833597742" sldId="284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0:06.137" v="179" actId="20577"/>
        <pc:sldMkLst>
          <pc:docMk/>
          <pc:sldMk cId="897575528" sldId="285"/>
        </pc:sldMkLst>
        <pc:spChg chg="mod">
          <ac:chgData name="Derek Somerville" userId="6633e942-9642-4dc4-ac90-67ec0fdbe355" providerId="ADAL" clId="{89F45B48-1FFF-4555-932D-129C027EC3DF}" dt="2021-11-26T12:20:06.137" v="179" actId="20577"/>
          <ac:spMkLst>
            <pc:docMk/>
            <pc:sldMk cId="897575528" sldId="285"/>
            <ac:spMk id="8" creationId="{246231E7-6283-0D49-B78D-5EBB3265C7FF}"/>
          </ac:spMkLst>
        </pc:spChg>
      </pc:sldChg>
      <pc:sldChg chg="del">
        <pc:chgData name="Derek Somerville" userId="6633e942-9642-4dc4-ac90-67ec0fdbe355" providerId="ADAL" clId="{89F45B48-1FFF-4555-932D-129C027EC3DF}" dt="2021-11-26T12:24:53.220" v="436" actId="2696"/>
        <pc:sldMkLst>
          <pc:docMk/>
          <pc:sldMk cId="2405716422" sldId="286"/>
        </pc:sldMkLst>
      </pc:sldChg>
      <pc:sldChg chg="modSp mod">
        <pc:chgData name="Derek Somerville" userId="6633e942-9642-4dc4-ac90-67ec0fdbe355" providerId="ADAL" clId="{89F45B48-1FFF-4555-932D-129C027EC3DF}" dt="2021-11-26T13:49:46.364" v="2064" actId="20577"/>
        <pc:sldMkLst>
          <pc:docMk/>
          <pc:sldMk cId="198542146" sldId="288"/>
        </pc:sldMkLst>
        <pc:spChg chg="mod">
          <ac:chgData name="Derek Somerville" userId="6633e942-9642-4dc4-ac90-67ec0fdbe355" providerId="ADAL" clId="{89F45B48-1FFF-4555-932D-129C027EC3DF}" dt="2021-11-26T13:49:46.364" v="2064" actId="20577"/>
          <ac:spMkLst>
            <pc:docMk/>
            <pc:sldMk cId="198542146" sldId="288"/>
            <ac:spMk id="3" creationId="{811E443F-0096-4FC1-B4EB-6024FD8A8208}"/>
          </ac:spMkLst>
        </pc:spChg>
      </pc:sldChg>
      <pc:sldChg chg="ord">
        <pc:chgData name="Derek Somerville" userId="6633e942-9642-4dc4-ac90-67ec0fdbe355" providerId="ADAL" clId="{89F45B48-1FFF-4555-932D-129C027EC3DF}" dt="2021-11-26T13:46:39.310" v="1721"/>
        <pc:sldMkLst>
          <pc:docMk/>
          <pc:sldMk cId="2807347358" sldId="289"/>
        </pc:sldMkLst>
      </pc:sldChg>
      <pc:sldChg chg="modSp del mod">
        <pc:chgData name="Derek Somerville" userId="6633e942-9642-4dc4-ac90-67ec0fdbe355" providerId="ADAL" clId="{89F45B48-1FFF-4555-932D-129C027EC3DF}" dt="2021-11-26T13:50:53.789" v="2068" actId="2696"/>
        <pc:sldMkLst>
          <pc:docMk/>
          <pc:sldMk cId="480555315" sldId="291"/>
        </pc:sldMkLst>
        <pc:spChg chg="mod">
          <ac:chgData name="Derek Somerville" userId="6633e942-9642-4dc4-ac90-67ec0fdbe355" providerId="ADAL" clId="{89F45B48-1FFF-4555-932D-129C027EC3DF}" dt="2021-11-26T13:20:10.219" v="1375" actId="20577"/>
          <ac:spMkLst>
            <pc:docMk/>
            <pc:sldMk cId="480555315" sldId="291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20:05.576" v="1368" actId="20577"/>
          <ac:spMkLst>
            <pc:docMk/>
            <pc:sldMk cId="480555315" sldId="291"/>
            <ac:spMk id="3" creationId="{811E443F-0096-4FC1-B4EB-6024FD8A8208}"/>
          </ac:spMkLst>
        </pc:spChg>
      </pc:sldChg>
      <pc:sldChg chg="modSp">
        <pc:chgData name="Derek Somerville" userId="6633e942-9642-4dc4-ac90-67ec0fdbe355" providerId="ADAL" clId="{89F45B48-1FFF-4555-932D-129C027EC3DF}" dt="2021-11-26T12:36:03.414" v="872" actId="20577"/>
        <pc:sldMkLst>
          <pc:docMk/>
          <pc:sldMk cId="618909212" sldId="331"/>
        </pc:sldMkLst>
        <pc:spChg chg="mod">
          <ac:chgData name="Derek Somerville" userId="6633e942-9642-4dc4-ac90-67ec0fdbe355" providerId="ADAL" clId="{89F45B48-1FFF-4555-932D-129C027EC3DF}" dt="2021-11-26T12:36:03.414" v="872" actId="20577"/>
          <ac:spMkLst>
            <pc:docMk/>
            <pc:sldMk cId="618909212" sldId="331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0:09:53.038" v="110" actId="20577"/>
        <pc:sldMkLst>
          <pc:docMk/>
          <pc:sldMk cId="2379276109" sldId="332"/>
        </pc:sldMkLst>
        <pc:spChg chg="mod">
          <ac:chgData name="Derek Somerville" userId="6633e942-9642-4dc4-ac90-67ec0fdbe355" providerId="ADAL" clId="{89F45B48-1FFF-4555-932D-129C027EC3DF}" dt="2021-11-26T10:09:53.038" v="110" actId="20577"/>
          <ac:spMkLst>
            <pc:docMk/>
            <pc:sldMk cId="2379276109" sldId="332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0:08:35.235" v="2" actId="255"/>
        <pc:sldMkLst>
          <pc:docMk/>
          <pc:sldMk cId="2136354903" sldId="333"/>
        </pc:sldMkLst>
        <pc:spChg chg="mod">
          <ac:chgData name="Derek Somerville" userId="6633e942-9642-4dc4-ac90-67ec0fdbe355" providerId="ADAL" clId="{89F45B48-1FFF-4555-932D-129C027EC3DF}" dt="2021-11-26T10:08:35.235" v="2" actId="255"/>
          <ac:spMkLst>
            <pc:docMk/>
            <pc:sldMk cId="2136354903" sldId="333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89F45B48-1FFF-4555-932D-129C027EC3DF}" dt="2021-11-26T13:50:36.027" v="2065" actId="2696"/>
        <pc:sldMkLst>
          <pc:docMk/>
          <pc:sldMk cId="1333788919" sldId="334"/>
        </pc:sldMkLst>
      </pc:sldChg>
      <pc:sldChg chg="modSp mod">
        <pc:chgData name="Derek Somerville" userId="6633e942-9642-4dc4-ac90-67ec0fdbe355" providerId="ADAL" clId="{89F45B48-1FFF-4555-932D-129C027EC3DF}" dt="2021-11-26T12:36:51.111" v="877" actId="255"/>
        <pc:sldMkLst>
          <pc:docMk/>
          <pc:sldMk cId="1068869413" sldId="335"/>
        </pc:sldMkLst>
        <pc:spChg chg="mod">
          <ac:chgData name="Derek Somerville" userId="6633e942-9642-4dc4-ac90-67ec0fdbe355" providerId="ADAL" clId="{89F45B48-1FFF-4555-932D-129C027EC3DF}" dt="2021-11-26T12:36:51.111" v="877" actId="255"/>
          <ac:spMkLst>
            <pc:docMk/>
            <pc:sldMk cId="1068869413" sldId="335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36:42.484" v="876" actId="255"/>
        <pc:sldMkLst>
          <pc:docMk/>
          <pc:sldMk cId="475954212" sldId="336"/>
        </pc:sldMkLst>
        <pc:spChg chg="mod">
          <ac:chgData name="Derek Somerville" userId="6633e942-9642-4dc4-ac90-67ec0fdbe355" providerId="ADAL" clId="{89F45B48-1FFF-4555-932D-129C027EC3DF}" dt="2021-11-26T12:36:42.484" v="876" actId="255"/>
          <ac:spMkLst>
            <pc:docMk/>
            <pc:sldMk cId="475954212" sldId="336"/>
            <ac:spMk id="3" creationId="{811E443F-0096-4FC1-B4EB-6024FD8A8208}"/>
          </ac:spMkLst>
        </pc:spChg>
      </pc:sldChg>
      <pc:sldChg chg="modSp del mod">
        <pc:chgData name="Derek Somerville" userId="6633e942-9642-4dc4-ac90-67ec0fdbe355" providerId="ADAL" clId="{89F45B48-1FFF-4555-932D-129C027EC3DF}" dt="2021-11-30T11:45:07.925" v="2208" actId="2696"/>
        <pc:sldMkLst>
          <pc:docMk/>
          <pc:sldMk cId="213143205" sldId="337"/>
        </pc:sldMkLst>
        <pc:spChg chg="mod">
          <ac:chgData name="Derek Somerville" userId="6633e942-9642-4dc4-ac90-67ec0fdbe355" providerId="ADAL" clId="{89F45B48-1FFF-4555-932D-129C027EC3DF}" dt="2021-11-30T11:43:57.207" v="2206" actId="20577"/>
          <ac:spMkLst>
            <pc:docMk/>
            <pc:sldMk cId="213143205" sldId="337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36:36.322" v="875" actId="255"/>
        <pc:sldMkLst>
          <pc:docMk/>
          <pc:sldMk cId="3849045402" sldId="338"/>
        </pc:sldMkLst>
        <pc:spChg chg="mod">
          <ac:chgData name="Derek Somerville" userId="6633e942-9642-4dc4-ac90-67ec0fdbe355" providerId="ADAL" clId="{89F45B48-1FFF-4555-932D-129C027EC3DF}" dt="2021-11-26T12:36:36.322" v="875" actId="255"/>
          <ac:spMkLst>
            <pc:docMk/>
            <pc:sldMk cId="3849045402" sldId="338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2:20:10.116" v="180" actId="20577"/>
        <pc:sldMkLst>
          <pc:docMk/>
          <pc:sldMk cId="2453093356" sldId="339"/>
        </pc:sldMkLst>
        <pc:spChg chg="mod">
          <ac:chgData name="Derek Somerville" userId="6633e942-9642-4dc4-ac90-67ec0fdbe355" providerId="ADAL" clId="{89F45B48-1FFF-4555-932D-129C027EC3DF}" dt="2021-11-26T12:20:10.116" v="180" actId="20577"/>
          <ac:spMkLst>
            <pc:docMk/>
            <pc:sldMk cId="2453093356" sldId="339"/>
            <ac:spMk id="8" creationId="{246231E7-6283-0D49-B78D-5EBB3265C7FF}"/>
          </ac:spMkLst>
        </pc:spChg>
      </pc:sldChg>
      <pc:sldChg chg="modSp add mod">
        <pc:chgData name="Derek Somerville" userId="6633e942-9642-4dc4-ac90-67ec0fdbe355" providerId="ADAL" clId="{89F45B48-1FFF-4555-932D-129C027EC3DF}" dt="2021-11-26T12:24:48.395" v="435" actId="20577"/>
        <pc:sldMkLst>
          <pc:docMk/>
          <pc:sldMk cId="24068594" sldId="340"/>
        </pc:sldMkLst>
        <pc:spChg chg="mod">
          <ac:chgData name="Derek Somerville" userId="6633e942-9642-4dc4-ac90-67ec0fdbe355" providerId="ADAL" clId="{89F45B48-1FFF-4555-932D-129C027EC3DF}" dt="2021-11-26T12:24:32.678" v="424" actId="20577"/>
          <ac:spMkLst>
            <pc:docMk/>
            <pc:sldMk cId="24068594" sldId="340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2:24:48.395" v="435" actId="20577"/>
          <ac:spMkLst>
            <pc:docMk/>
            <pc:sldMk cId="24068594" sldId="340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2:26:58.421" v="723" actId="20577"/>
        <pc:sldMkLst>
          <pc:docMk/>
          <pc:sldMk cId="1854837084" sldId="341"/>
        </pc:sldMkLst>
        <pc:spChg chg="mod">
          <ac:chgData name="Derek Somerville" userId="6633e942-9642-4dc4-ac90-67ec0fdbe355" providerId="ADAL" clId="{89F45B48-1FFF-4555-932D-129C027EC3DF}" dt="2021-11-26T12:25:18.139" v="438" actId="20577"/>
          <ac:spMkLst>
            <pc:docMk/>
            <pc:sldMk cId="1854837084" sldId="341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2:26:58.421" v="723" actId="20577"/>
          <ac:spMkLst>
            <pc:docMk/>
            <pc:sldMk cId="1854837084" sldId="341"/>
            <ac:spMk id="3" creationId="{811E443F-0096-4FC1-B4EB-6024FD8A8208}"/>
          </ac:spMkLst>
        </pc:spChg>
      </pc:sldChg>
      <pc:sldChg chg="addSp modSp add mod modAnim">
        <pc:chgData name="Derek Somerville" userId="6633e942-9642-4dc4-ac90-67ec0fdbe355" providerId="ADAL" clId="{89F45B48-1FFF-4555-932D-129C027EC3DF}" dt="2021-11-26T12:30:13.369" v="747" actId="20577"/>
        <pc:sldMkLst>
          <pc:docMk/>
          <pc:sldMk cId="2781357506" sldId="342"/>
        </pc:sldMkLst>
        <pc:spChg chg="mod">
          <ac:chgData name="Derek Somerville" userId="6633e942-9642-4dc4-ac90-67ec0fdbe355" providerId="ADAL" clId="{89F45B48-1FFF-4555-932D-129C027EC3DF}" dt="2021-11-26T12:30:13.369" v="747" actId="20577"/>
          <ac:spMkLst>
            <pc:docMk/>
            <pc:sldMk cId="2781357506" sldId="342"/>
            <ac:spMk id="2" creationId="{39DC77E0-FFB9-47E3-AAFF-343E3A09F1D1}"/>
          </ac:spMkLst>
        </pc:spChg>
        <pc:spChg chg="add mod">
          <ac:chgData name="Derek Somerville" userId="6633e942-9642-4dc4-ac90-67ec0fdbe355" providerId="ADAL" clId="{89F45B48-1FFF-4555-932D-129C027EC3DF}" dt="2021-11-26T12:28:34.938" v="727" actId="207"/>
          <ac:spMkLst>
            <pc:docMk/>
            <pc:sldMk cId="2781357506" sldId="342"/>
            <ac:spMk id="3" creationId="{C6647318-D6CF-4624-A921-366C4CFDFE80}"/>
          </ac:spMkLst>
        </pc:spChg>
        <pc:spChg chg="add mod">
          <ac:chgData name="Derek Somerville" userId="6633e942-9642-4dc4-ac90-67ec0fdbe355" providerId="ADAL" clId="{89F45B48-1FFF-4555-932D-129C027EC3DF}" dt="2021-11-26T12:29:23.991" v="731" actId="1076"/>
          <ac:spMkLst>
            <pc:docMk/>
            <pc:sldMk cId="2781357506" sldId="342"/>
            <ac:spMk id="10" creationId="{683CF815-99D2-4306-8164-D3751707B31E}"/>
          </ac:spMkLst>
        </pc:spChg>
        <pc:picChg chg="mod">
          <ac:chgData name="Derek Somerville" userId="6633e942-9642-4dc4-ac90-67ec0fdbe355" providerId="ADAL" clId="{89F45B48-1FFF-4555-932D-129C027EC3DF}" dt="2021-11-26T12:27:44.695" v="725" actId="1076"/>
          <ac:picMkLst>
            <pc:docMk/>
            <pc:sldMk cId="2781357506" sldId="342"/>
            <ac:picMk id="15" creationId="{E0530DEE-F9B0-4037-86BC-346416897544}"/>
          </ac:picMkLst>
        </pc:picChg>
      </pc:sldChg>
      <pc:sldChg chg="addSp delSp modSp add mod ord modAnim">
        <pc:chgData name="Derek Somerville" userId="6633e942-9642-4dc4-ac90-67ec0fdbe355" providerId="ADAL" clId="{89F45B48-1FFF-4555-932D-129C027EC3DF}" dt="2021-11-26T12:36:27.043" v="874"/>
        <pc:sldMkLst>
          <pc:docMk/>
          <pc:sldMk cId="316190672" sldId="343"/>
        </pc:sldMkLst>
        <pc:spChg chg="mod">
          <ac:chgData name="Derek Somerville" userId="6633e942-9642-4dc4-ac90-67ec0fdbe355" providerId="ADAL" clId="{89F45B48-1FFF-4555-932D-129C027EC3DF}" dt="2021-11-26T12:35:18.951" v="773" actId="20577"/>
          <ac:spMkLst>
            <pc:docMk/>
            <pc:sldMk cId="316190672" sldId="343"/>
            <ac:spMk id="2" creationId="{39DC77E0-FFB9-47E3-AAFF-343E3A09F1D1}"/>
          </ac:spMkLst>
        </pc:spChg>
        <pc:picChg chg="add del mod">
          <ac:chgData name="Derek Somerville" userId="6633e942-9642-4dc4-ac90-67ec0fdbe355" providerId="ADAL" clId="{89F45B48-1FFF-4555-932D-129C027EC3DF}" dt="2021-11-26T12:34:04.816" v="750" actId="478"/>
          <ac:picMkLst>
            <pc:docMk/>
            <pc:sldMk cId="316190672" sldId="343"/>
            <ac:picMk id="7" creationId="{5BF30268-FFD3-4AAF-81C9-13FD135817AA}"/>
          </ac:picMkLst>
        </pc:picChg>
        <pc:picChg chg="add mod">
          <ac:chgData name="Derek Somerville" userId="6633e942-9642-4dc4-ac90-67ec0fdbe355" providerId="ADAL" clId="{89F45B48-1FFF-4555-932D-129C027EC3DF}" dt="2021-11-26T12:34:46.232" v="753" actId="1076"/>
          <ac:picMkLst>
            <pc:docMk/>
            <pc:sldMk cId="316190672" sldId="343"/>
            <ac:picMk id="12" creationId="{E11A0FCB-C8DB-40F7-B25D-11EE49ABC8C7}"/>
          </ac:picMkLst>
        </pc:picChg>
      </pc:sldChg>
      <pc:sldChg chg="modSp add mod">
        <pc:chgData name="Derek Somerville" userId="6633e942-9642-4dc4-ac90-67ec0fdbe355" providerId="ADAL" clId="{89F45B48-1FFF-4555-932D-129C027EC3DF}" dt="2021-11-26T13:27:33.165" v="1608" actId="20577"/>
        <pc:sldMkLst>
          <pc:docMk/>
          <pc:sldMk cId="2329424782" sldId="344"/>
        </pc:sldMkLst>
        <pc:spChg chg="mod">
          <ac:chgData name="Derek Somerville" userId="6633e942-9642-4dc4-ac90-67ec0fdbe355" providerId="ADAL" clId="{89F45B48-1FFF-4555-932D-129C027EC3DF}" dt="2021-11-26T13:27:33.165" v="1608" actId="20577"/>
          <ac:spMkLst>
            <pc:docMk/>
            <pc:sldMk cId="2329424782" sldId="344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3:18:14.851" v="1306" actId="20577"/>
        <pc:sldMkLst>
          <pc:docMk/>
          <pc:sldMk cId="2489957809" sldId="345"/>
        </pc:sldMkLst>
        <pc:spChg chg="mod">
          <ac:chgData name="Derek Somerville" userId="6633e942-9642-4dc4-ac90-67ec0fdbe355" providerId="ADAL" clId="{89F45B48-1FFF-4555-932D-129C027EC3DF}" dt="2021-11-26T13:18:14.851" v="1306" actId="20577"/>
          <ac:spMkLst>
            <pc:docMk/>
            <pc:sldMk cId="2489957809" sldId="345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3:24:27.094" v="1476" actId="20577"/>
        <pc:sldMkLst>
          <pc:docMk/>
          <pc:sldMk cId="2652151562" sldId="346"/>
        </pc:sldMkLst>
        <pc:spChg chg="mod">
          <ac:chgData name="Derek Somerville" userId="6633e942-9642-4dc4-ac90-67ec0fdbe355" providerId="ADAL" clId="{89F45B48-1FFF-4555-932D-129C027EC3DF}" dt="2021-11-26T13:24:27.094" v="1476" actId="20577"/>
          <ac:spMkLst>
            <pc:docMk/>
            <pc:sldMk cId="2652151562" sldId="346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89F45B48-1FFF-4555-932D-129C027EC3DF}" dt="2021-11-30T11:44:34.257" v="2207" actId="20577"/>
        <pc:sldMkLst>
          <pc:docMk/>
          <pc:sldMk cId="2257017198" sldId="347"/>
        </pc:sldMkLst>
        <pc:spChg chg="mod">
          <ac:chgData name="Derek Somerville" userId="6633e942-9642-4dc4-ac90-67ec0fdbe355" providerId="ADAL" clId="{89F45B48-1FFF-4555-932D-129C027EC3DF}" dt="2021-11-30T11:44:34.257" v="2207" actId="20577"/>
          <ac:spMkLst>
            <pc:docMk/>
            <pc:sldMk cId="2257017198" sldId="347"/>
            <ac:spMk id="3" creationId="{811E443F-0096-4FC1-B4EB-6024FD8A8208}"/>
          </ac:spMkLst>
        </pc:spChg>
      </pc:sldChg>
      <pc:sldChg chg="add del">
        <pc:chgData name="Derek Somerville" userId="6633e942-9642-4dc4-ac90-67ec0fdbe355" providerId="ADAL" clId="{89F45B48-1FFF-4555-932D-129C027EC3DF}" dt="2021-11-26T13:50:44.061" v="2066" actId="2696"/>
        <pc:sldMkLst>
          <pc:docMk/>
          <pc:sldMk cId="2601359726" sldId="348"/>
        </pc:sldMkLst>
      </pc:sldChg>
      <pc:sldChg chg="modSp add mod">
        <pc:chgData name="Derek Somerville" userId="6633e942-9642-4dc4-ac90-67ec0fdbe355" providerId="ADAL" clId="{89F45B48-1FFF-4555-932D-129C027EC3DF}" dt="2021-11-26T13:21:07.993" v="1386" actId="20577"/>
        <pc:sldMkLst>
          <pc:docMk/>
          <pc:sldMk cId="2082809041" sldId="349"/>
        </pc:sldMkLst>
        <pc:spChg chg="mod">
          <ac:chgData name="Derek Somerville" userId="6633e942-9642-4dc4-ac90-67ec0fdbe355" providerId="ADAL" clId="{89F45B48-1FFF-4555-932D-129C027EC3DF}" dt="2021-11-26T13:21:07.993" v="1386" actId="20577"/>
          <ac:spMkLst>
            <pc:docMk/>
            <pc:sldMk cId="2082809041" sldId="349"/>
            <ac:spMk id="2" creationId="{39DC77E0-FFB9-47E3-AAFF-343E3A09F1D1}"/>
          </ac:spMkLst>
        </pc:spChg>
      </pc:sldChg>
      <pc:sldChg chg="modSp add mod">
        <pc:chgData name="Derek Somerville" userId="6633e942-9642-4dc4-ac90-67ec0fdbe355" providerId="ADAL" clId="{89F45B48-1FFF-4555-932D-129C027EC3DF}" dt="2021-11-26T13:25:26.772" v="1482" actId="108"/>
        <pc:sldMkLst>
          <pc:docMk/>
          <pc:sldMk cId="3636905709" sldId="350"/>
        </pc:sldMkLst>
        <pc:spChg chg="mod">
          <ac:chgData name="Derek Somerville" userId="6633e942-9642-4dc4-ac90-67ec0fdbe355" providerId="ADAL" clId="{89F45B48-1FFF-4555-932D-129C027EC3DF}" dt="2021-11-26T13:24:46.456" v="1478"/>
          <ac:spMkLst>
            <pc:docMk/>
            <pc:sldMk cId="3636905709" sldId="350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25:26.772" v="1482" actId="108"/>
          <ac:spMkLst>
            <pc:docMk/>
            <pc:sldMk cId="3636905709" sldId="350"/>
            <ac:spMk id="3" creationId="{811E443F-0096-4FC1-B4EB-6024FD8A8208}"/>
          </ac:spMkLst>
        </pc:spChg>
      </pc:sldChg>
      <pc:sldChg chg="modSp add mod ord">
        <pc:chgData name="Derek Somerville" userId="6633e942-9642-4dc4-ac90-67ec0fdbe355" providerId="ADAL" clId="{89F45B48-1FFF-4555-932D-129C027EC3DF}" dt="2021-11-26T13:26:58.037" v="1558" actId="20577"/>
        <pc:sldMkLst>
          <pc:docMk/>
          <pc:sldMk cId="874289932" sldId="351"/>
        </pc:sldMkLst>
        <pc:spChg chg="mod">
          <ac:chgData name="Derek Somerville" userId="6633e942-9642-4dc4-ac90-67ec0fdbe355" providerId="ADAL" clId="{89F45B48-1FFF-4555-932D-129C027EC3DF}" dt="2021-11-26T13:26:33.728" v="1489" actId="20577"/>
          <ac:spMkLst>
            <pc:docMk/>
            <pc:sldMk cId="874289932" sldId="351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26:58.037" v="1558" actId="20577"/>
          <ac:spMkLst>
            <pc:docMk/>
            <pc:sldMk cId="874289932" sldId="35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89F45B48-1FFF-4555-932D-129C027EC3DF}" dt="2021-11-26T13:45:30.617" v="1622" actId="2890"/>
        <pc:sldMkLst>
          <pc:docMk/>
          <pc:sldMk cId="1955945066" sldId="352"/>
        </pc:sldMkLst>
      </pc:sldChg>
      <pc:sldChg chg="modSp add mod">
        <pc:chgData name="Derek Somerville" userId="6633e942-9642-4dc4-ac90-67ec0fdbe355" providerId="ADAL" clId="{89F45B48-1FFF-4555-932D-129C027EC3DF}" dt="2021-11-26T13:48:28.003" v="1848" actId="20577"/>
        <pc:sldMkLst>
          <pc:docMk/>
          <pc:sldMk cId="978468324" sldId="353"/>
        </pc:sldMkLst>
        <pc:spChg chg="mod">
          <ac:chgData name="Derek Somerville" userId="6633e942-9642-4dc4-ac90-67ec0fdbe355" providerId="ADAL" clId="{89F45B48-1FFF-4555-932D-129C027EC3DF}" dt="2021-11-26T13:47:46.698" v="1744" actId="20577"/>
          <ac:spMkLst>
            <pc:docMk/>
            <pc:sldMk cId="978468324" sldId="353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48:28.003" v="1848" actId="20577"/>
          <ac:spMkLst>
            <pc:docMk/>
            <pc:sldMk cId="978468324" sldId="353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9T12:01:26.773" v="2205" actId="20577"/>
        <pc:sldMkLst>
          <pc:docMk/>
          <pc:sldMk cId="1700042721" sldId="354"/>
        </pc:sldMkLst>
        <pc:spChg chg="mod">
          <ac:chgData name="Derek Somerville" userId="6633e942-9642-4dc4-ac90-67ec0fdbe355" providerId="ADAL" clId="{89F45B48-1FFF-4555-932D-129C027EC3DF}" dt="2021-11-29T12:00:40.527" v="2073" actId="27636"/>
          <ac:spMkLst>
            <pc:docMk/>
            <pc:sldMk cId="1700042721" sldId="354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9T12:01:26.773" v="2205" actId="20577"/>
          <ac:spMkLst>
            <pc:docMk/>
            <pc:sldMk cId="1700042721" sldId="354"/>
            <ac:spMk id="3" creationId="{811E443F-0096-4FC1-B4EB-6024FD8A8208}"/>
          </ac:spMkLst>
        </pc:spChg>
      </pc:sldChg>
    </pc:docChg>
  </pc:docChgLst>
  <pc:docChgLst>
    <pc:chgData name="Derek" userId="6633e942-9642-4dc4-ac90-67ec0fdbe355" providerId="ADAL" clId="{1E77926D-287D-446A-98AE-A56BDBDD4B1E}"/>
    <pc:docChg chg="custSel addSld modSld">
      <pc:chgData name="Derek" userId="6633e942-9642-4dc4-ac90-67ec0fdbe355" providerId="ADAL" clId="{1E77926D-287D-446A-98AE-A56BDBDD4B1E}" dt="2020-12-09T11:31:39.232" v="54" actId="20577"/>
      <pc:docMkLst>
        <pc:docMk/>
      </pc:docMkLst>
      <pc:sldChg chg="modSp modAnim">
        <pc:chgData name="Derek" userId="6633e942-9642-4dc4-ac90-67ec0fdbe355" providerId="ADAL" clId="{1E77926D-287D-446A-98AE-A56BDBDD4B1E}" dt="2020-11-30T09:45:55.790" v="23" actId="408"/>
        <pc:sldMkLst>
          <pc:docMk/>
          <pc:sldMk cId="4137875743" sldId="287"/>
        </pc:sldMkLst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9" creationId="{9DE502CA-5B70-4CE6-83D6-067BC4EBDD15}"/>
          </ac:picMkLst>
        </pc:picChg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11" creationId="{6F31C7FF-B98E-4921-A251-355531C3CA94}"/>
          </ac:picMkLst>
        </pc:picChg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13" creationId="{676D441E-89E0-4392-9EBF-8D8DCAFB064E}"/>
          </ac:picMkLst>
        </pc:picChg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15" creationId="{E0530DEE-F9B0-4037-86BC-346416897544}"/>
          </ac:picMkLst>
        </pc:picChg>
      </pc:sldChg>
      <pc:sldChg chg="modSp">
        <pc:chgData name="Derek" userId="6633e942-9642-4dc4-ac90-67ec0fdbe355" providerId="ADAL" clId="{1E77926D-287D-446A-98AE-A56BDBDD4B1E}" dt="2020-12-09T11:31:39.232" v="54" actId="20577"/>
        <pc:sldMkLst>
          <pc:docMk/>
          <pc:sldMk cId="480555315" sldId="291"/>
        </pc:sldMkLst>
        <pc:spChg chg="mod">
          <ac:chgData name="Derek" userId="6633e942-9642-4dc4-ac90-67ec0fdbe355" providerId="ADAL" clId="{1E77926D-287D-446A-98AE-A56BDBDD4B1E}" dt="2020-12-09T11:31:39.232" v="54" actId="20577"/>
          <ac:spMkLst>
            <pc:docMk/>
            <pc:sldMk cId="480555315" sldId="291"/>
            <ac:spMk id="3" creationId="{811E443F-0096-4FC1-B4EB-6024FD8A8208}"/>
          </ac:spMkLst>
        </pc:spChg>
      </pc:sldChg>
      <pc:sldChg chg="add">
        <pc:chgData name="Derek" userId="6633e942-9642-4dc4-ac90-67ec0fdbe355" providerId="ADAL" clId="{1E77926D-287D-446A-98AE-A56BDBDD4B1E}" dt="2020-11-25T11:27:22.813" v="17"/>
        <pc:sldMkLst>
          <pc:docMk/>
          <pc:sldMk cId="213143205" sldId="337"/>
        </pc:sldMkLst>
      </pc:sldChg>
    </pc:docChg>
  </pc:docChgLst>
  <pc:docChgLst>
    <pc:chgData name="Derek Somerville" userId="6633e942-9642-4dc4-ac90-67ec0fdbe355" providerId="ADAL" clId="{C69C6BC6-3DA6-4BA5-93C5-C35ACEF3E688}"/>
    <pc:docChg chg="undo custSel addSld modSld sldOrd">
      <pc:chgData name="Derek Somerville" userId="6633e942-9642-4dc4-ac90-67ec0fdbe355" providerId="ADAL" clId="{C69C6BC6-3DA6-4BA5-93C5-C35ACEF3E688}" dt="2019-11-25T21:40:33.588" v="438" actId="20577"/>
      <pc:docMkLst>
        <pc:docMk/>
      </pc:docMkLst>
      <pc:sldChg chg="modSp">
        <pc:chgData name="Derek Somerville" userId="6633e942-9642-4dc4-ac90-67ec0fdbe355" providerId="ADAL" clId="{C69C6BC6-3DA6-4BA5-93C5-C35ACEF3E688}" dt="2019-11-25T21:19:11.068" v="27" actId="20577"/>
        <pc:sldMkLst>
          <pc:docMk/>
          <pc:sldMk cId="587772221" sldId="270"/>
        </pc:sldMkLst>
        <pc:spChg chg="mod">
          <ac:chgData name="Derek Somerville" userId="6633e942-9642-4dc4-ac90-67ec0fdbe355" providerId="ADAL" clId="{C69C6BC6-3DA6-4BA5-93C5-C35ACEF3E688}" dt="2019-11-25T21:19:11.068" v="27" actId="20577"/>
          <ac:spMkLst>
            <pc:docMk/>
            <pc:sldMk cId="587772221" sldId="270"/>
            <ac:spMk id="7" creationId="{B5A592FA-C535-124E-A8E7-844425B8DB50}"/>
          </ac:spMkLst>
        </pc:spChg>
      </pc:sldChg>
      <pc:sldChg chg="modSp ord">
        <pc:chgData name="Derek Somerville" userId="6633e942-9642-4dc4-ac90-67ec0fdbe355" providerId="ADAL" clId="{C69C6BC6-3DA6-4BA5-93C5-C35ACEF3E688}" dt="2019-11-25T21:36:48.148" v="413"/>
        <pc:sldMkLst>
          <pc:docMk/>
          <pc:sldMk cId="3881825747" sldId="271"/>
        </pc:sldMkLst>
        <pc:spChg chg="mod">
          <ac:chgData name="Derek Somerville" userId="6633e942-9642-4dc4-ac90-67ec0fdbe355" providerId="ADAL" clId="{C69C6BC6-3DA6-4BA5-93C5-C35ACEF3E688}" dt="2019-11-25T21:19:52.167" v="43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21:01.052" v="213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24:45.167" v="318" actId="20577"/>
        <pc:sldMkLst>
          <pc:docMk/>
          <pc:sldMk cId="942922688" sldId="272"/>
        </pc:sldMkLst>
        <pc:spChg chg="mod">
          <ac:chgData name="Derek Somerville" userId="6633e942-9642-4dc4-ac90-67ec0fdbe355" providerId="ADAL" clId="{C69C6BC6-3DA6-4BA5-93C5-C35ACEF3E688}" dt="2019-11-25T21:22:28.323" v="257" actId="20577"/>
          <ac:spMkLst>
            <pc:docMk/>
            <pc:sldMk cId="942922688" sldId="272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24:45.167" v="318" actId="20577"/>
          <ac:spMkLst>
            <pc:docMk/>
            <pc:sldMk cId="942922688" sldId="272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25:03.626" v="335" actId="20577"/>
        <pc:sldMkLst>
          <pc:docMk/>
          <pc:sldMk cId="1725350059" sldId="273"/>
        </pc:sldMkLst>
        <pc:spChg chg="mod">
          <ac:chgData name="Derek Somerville" userId="6633e942-9642-4dc4-ac90-67ec0fdbe355" providerId="ADAL" clId="{C69C6BC6-3DA6-4BA5-93C5-C35ACEF3E688}" dt="2019-11-25T21:24:30.832" v="306" actId="20577"/>
          <ac:spMkLst>
            <pc:docMk/>
            <pc:sldMk cId="1725350059" sldId="273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25:03.626" v="335" actId="20577"/>
          <ac:spMkLst>
            <pc:docMk/>
            <pc:sldMk cId="1725350059" sldId="273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33:13.092" v="388" actId="20577"/>
        <pc:sldMkLst>
          <pc:docMk/>
          <pc:sldMk cId="3954735765" sldId="274"/>
        </pc:sldMkLst>
        <pc:spChg chg="mod">
          <ac:chgData name="Derek Somerville" userId="6633e942-9642-4dc4-ac90-67ec0fdbe355" providerId="ADAL" clId="{C69C6BC6-3DA6-4BA5-93C5-C35ACEF3E688}" dt="2019-11-25T21:32:27.280" v="357" actId="20577"/>
          <ac:spMkLst>
            <pc:docMk/>
            <pc:sldMk cId="3954735765" sldId="274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33:13.092" v="388" actId="20577"/>
          <ac:spMkLst>
            <pc:docMk/>
            <pc:sldMk cId="3954735765" sldId="274"/>
            <ac:spMk id="3" creationId="{811E443F-0096-4FC1-B4EB-6024FD8A8208}"/>
          </ac:spMkLst>
        </pc:spChg>
      </pc:sldChg>
      <pc:sldChg chg="modSp add modAnim">
        <pc:chgData name="Derek Somerville" userId="6633e942-9642-4dc4-ac90-67ec0fdbe355" providerId="ADAL" clId="{C69C6BC6-3DA6-4BA5-93C5-C35ACEF3E688}" dt="2019-11-25T21:34:54.715" v="398"/>
        <pc:sldMkLst>
          <pc:docMk/>
          <pc:sldMk cId="3354795626" sldId="275"/>
        </pc:sldMkLst>
        <pc:spChg chg="mod">
          <ac:chgData name="Derek Somerville" userId="6633e942-9642-4dc4-ac90-67ec0fdbe355" providerId="ADAL" clId="{C69C6BC6-3DA6-4BA5-93C5-C35ACEF3E688}" dt="2019-11-25T21:32:48.712" v="373" actId="5793"/>
          <ac:spMkLst>
            <pc:docMk/>
            <pc:sldMk cId="3354795626" sldId="275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34:40.481" v="394" actId="20578"/>
          <ac:spMkLst>
            <pc:docMk/>
            <pc:sldMk cId="3354795626" sldId="275"/>
            <ac:spMk id="3" creationId="{811E443F-0096-4FC1-B4EB-6024FD8A8208}"/>
          </ac:spMkLst>
        </pc:spChg>
      </pc:sldChg>
      <pc:sldChg chg="modSp add modAnim">
        <pc:chgData name="Derek Somerville" userId="6633e942-9642-4dc4-ac90-67ec0fdbe355" providerId="ADAL" clId="{C69C6BC6-3DA6-4BA5-93C5-C35ACEF3E688}" dt="2019-11-25T21:35:26.501" v="402" actId="20577"/>
        <pc:sldMkLst>
          <pc:docMk/>
          <pc:sldMk cId="3057987424" sldId="276"/>
        </pc:sldMkLst>
        <pc:spChg chg="mod">
          <ac:chgData name="Derek Somerville" userId="6633e942-9642-4dc4-ac90-67ec0fdbe355" providerId="ADAL" clId="{C69C6BC6-3DA6-4BA5-93C5-C35ACEF3E688}" dt="2019-11-25T21:35:26.501" v="402" actId="20577"/>
          <ac:spMkLst>
            <pc:docMk/>
            <pc:sldMk cId="3057987424" sldId="276"/>
            <ac:spMk id="3" creationId="{811E443F-0096-4FC1-B4EB-6024FD8A8208}"/>
          </ac:spMkLst>
        </pc:spChg>
      </pc:sldChg>
      <pc:sldChg chg="modSp add modAnim">
        <pc:chgData name="Derek Somerville" userId="6633e942-9642-4dc4-ac90-67ec0fdbe355" providerId="ADAL" clId="{C69C6BC6-3DA6-4BA5-93C5-C35ACEF3E688}" dt="2019-11-25T21:36:17.458" v="412"/>
        <pc:sldMkLst>
          <pc:docMk/>
          <pc:sldMk cId="2141007503" sldId="277"/>
        </pc:sldMkLst>
        <pc:spChg chg="mod">
          <ac:chgData name="Derek Somerville" userId="6633e942-9642-4dc4-ac90-67ec0fdbe355" providerId="ADAL" clId="{C69C6BC6-3DA6-4BA5-93C5-C35ACEF3E688}" dt="2019-11-25T21:35:48.296" v="406" actId="12"/>
          <ac:spMkLst>
            <pc:docMk/>
            <pc:sldMk cId="2141007503" sldId="277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37:35.577" v="427" actId="20577"/>
        <pc:sldMkLst>
          <pc:docMk/>
          <pc:sldMk cId="369968752" sldId="278"/>
        </pc:sldMkLst>
        <pc:spChg chg="mod">
          <ac:chgData name="Derek Somerville" userId="6633e942-9642-4dc4-ac90-67ec0fdbe355" providerId="ADAL" clId="{C69C6BC6-3DA6-4BA5-93C5-C35ACEF3E688}" dt="2019-11-25T21:37:28.468" v="426" actId="20577"/>
          <ac:spMkLst>
            <pc:docMk/>
            <pc:sldMk cId="369968752" sldId="278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37:35.577" v="427" actId="20577"/>
          <ac:spMkLst>
            <pc:docMk/>
            <pc:sldMk cId="369968752" sldId="278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40:33.588" v="438" actId="20577"/>
        <pc:sldMkLst>
          <pc:docMk/>
          <pc:sldMk cId="3190583849" sldId="279"/>
        </pc:sldMkLst>
        <pc:spChg chg="mod">
          <ac:chgData name="Derek Somerville" userId="6633e942-9642-4dc4-ac90-67ec0fdbe355" providerId="ADAL" clId="{C69C6BC6-3DA6-4BA5-93C5-C35ACEF3E688}" dt="2019-11-25T21:40:30.423" v="437" actId="20577"/>
          <ac:spMkLst>
            <pc:docMk/>
            <pc:sldMk cId="3190583849" sldId="279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40:33.588" v="438" actId="20577"/>
          <ac:spMkLst>
            <pc:docMk/>
            <pc:sldMk cId="3190583849" sldId="279"/>
            <ac:spMk id="3" creationId="{811E443F-0096-4FC1-B4EB-6024FD8A8208}"/>
          </ac:spMkLst>
        </pc:spChg>
      </pc:sldChg>
    </pc:docChg>
  </pc:docChgLst>
  <pc:docChgLst>
    <pc:chgData name="Derek Somerville" userId="6633e942-9642-4dc4-ac90-67ec0fdbe355" providerId="ADAL" clId="{D2639E54-B1B8-2D4D-A5DA-C7D3BC7ED6C9}"/>
    <pc:docChg chg="undo custSel addSld delSld modSld modMainMaster">
      <pc:chgData name="Derek Somerville" userId="6633e942-9642-4dc4-ac90-67ec0fdbe355" providerId="ADAL" clId="{D2639E54-B1B8-2D4D-A5DA-C7D3BC7ED6C9}" dt="2019-09-11T16:44:43.911" v="25" actId="2696"/>
      <pc:docMkLst>
        <pc:docMk/>
      </pc:docMkLst>
      <pc:sldChg chg="modSp">
        <pc:chgData name="Derek Somerville" userId="6633e942-9642-4dc4-ac90-67ec0fdbe355" providerId="ADAL" clId="{D2639E54-B1B8-2D4D-A5DA-C7D3BC7ED6C9}" dt="2019-09-11T16:43:56.867" v="1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D2639E54-B1B8-2D4D-A5DA-C7D3BC7ED6C9}" dt="2019-09-11T16:43:56.867" v="14" actId="20577"/>
          <ac:spMkLst>
            <pc:docMk/>
            <pc:sldMk cId="3881825747" sldId="271"/>
            <ac:spMk id="2" creationId="{39DC77E0-FFB9-47E3-AAFF-343E3A09F1D1}"/>
          </ac:spMkLst>
        </pc:spChg>
      </pc:sldChg>
      <pc:sldMasterChg chg="modSldLayout">
        <pc:chgData name="Derek Somerville" userId="6633e942-9642-4dc4-ac90-67ec0fdbe355" providerId="ADAL" clId="{D2639E54-B1B8-2D4D-A5DA-C7D3BC7ED6C9}" dt="2019-09-11T16:44:18.320" v="21" actId="20577"/>
        <pc:sldMasterMkLst>
          <pc:docMk/>
          <pc:sldMasterMk cId="0" sldId="2147483648"/>
        </pc:sldMasterMkLst>
        <pc:sldLayoutChg chg="delSp modSp">
          <pc:chgData name="Derek Somerville" userId="6633e942-9642-4dc4-ac90-67ec0fdbe355" providerId="ADAL" clId="{D2639E54-B1B8-2D4D-A5DA-C7D3BC7ED6C9}" dt="2019-09-11T16:44:18.320" v="21" actId="2057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D2639E54-B1B8-2D4D-A5DA-C7D3BC7ED6C9}" dt="2019-09-11T16:44:18.320" v="21" actId="2057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D2639E54-B1B8-2D4D-A5DA-C7D3BC7ED6C9}" dt="2019-09-11T16:42:48.759" v="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del mod">
            <ac:chgData name="Derek Somerville" userId="6633e942-9642-4dc4-ac90-67ec0fdbe355" providerId="ADAL" clId="{D2639E54-B1B8-2D4D-A5DA-C7D3BC7ED6C9}" dt="2019-09-11T16:43:15.581" v="4" actId="478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</pc:docChg>
  </pc:docChgLst>
  <pc:docChgLst>
    <pc:chgData name="Derek Somerville" userId="6633e942-9642-4dc4-ac90-67ec0fdbe355" providerId="ADAL" clId="{98FD0120-1788-48D7-AF53-C5DDF1F3FDFD}"/>
    <pc:docChg chg="custSel addSld delSld modSld sldOrd modMainMaster">
      <pc:chgData name="Derek Somerville" userId="6633e942-9642-4dc4-ac90-67ec0fdbe355" providerId="ADAL" clId="{98FD0120-1788-48D7-AF53-C5DDF1F3FDFD}" dt="2020-11-23T17:54:59.093" v="393" actId="20577"/>
      <pc:docMkLst>
        <pc:docMk/>
      </pc:docMkLst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587772221" sldId="270"/>
        </pc:sldMkLst>
      </pc:sldChg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3881825747" sldId="271"/>
        </pc:sldMkLst>
      </pc:sldChg>
      <pc:sldChg chg="del modAnim">
        <pc:chgData name="Derek Somerville" userId="6633e942-9642-4dc4-ac90-67ec0fdbe355" providerId="ADAL" clId="{98FD0120-1788-48D7-AF53-C5DDF1F3FDFD}" dt="2020-11-23T17:22:07.980" v="59" actId="2696"/>
        <pc:sldMkLst>
          <pc:docMk/>
          <pc:sldMk cId="942922688" sldId="272"/>
        </pc:sldMkLst>
      </pc:sldChg>
      <pc:sldChg chg="ord modAnim">
        <pc:chgData name="Derek Somerville" userId="6633e942-9642-4dc4-ac90-67ec0fdbe355" providerId="ADAL" clId="{98FD0120-1788-48D7-AF53-C5DDF1F3FDFD}" dt="2020-11-23T17:51:31.406" v="321"/>
        <pc:sldMkLst>
          <pc:docMk/>
          <pc:sldMk cId="1725350059" sldId="273"/>
        </pc:sldMkLst>
      </pc:sldChg>
      <pc:sldChg chg="del modAnim">
        <pc:chgData name="Derek Somerville" userId="6633e942-9642-4dc4-ac90-67ec0fdbe355" providerId="ADAL" clId="{98FD0120-1788-48D7-AF53-C5DDF1F3FDFD}" dt="2020-11-23T17:28:52.876" v="74" actId="2696"/>
        <pc:sldMkLst>
          <pc:docMk/>
          <pc:sldMk cId="3954735765" sldId="274"/>
        </pc:sldMkLst>
      </pc:sldChg>
      <pc:sldChg chg="modSp ord modAnim">
        <pc:chgData name="Derek Somerville" userId="6633e942-9642-4dc4-ac90-67ec0fdbe355" providerId="ADAL" clId="{98FD0120-1788-48D7-AF53-C5DDF1F3FDFD}" dt="2020-11-23T17:51:50.029" v="323"/>
        <pc:sldMkLst>
          <pc:docMk/>
          <pc:sldMk cId="3354795626" sldId="275"/>
        </pc:sldMkLst>
        <pc:spChg chg="mod">
          <ac:chgData name="Derek Somerville" userId="6633e942-9642-4dc4-ac90-67ec0fdbe355" providerId="ADAL" clId="{98FD0120-1788-48D7-AF53-C5DDF1F3FDFD}" dt="2020-11-23T17:30:07.646" v="79" actId="20577"/>
          <ac:spMkLst>
            <pc:docMk/>
            <pc:sldMk cId="3354795626" sldId="275"/>
            <ac:spMk id="3" creationId="{811E443F-0096-4FC1-B4EB-6024FD8A8208}"/>
          </ac:spMkLst>
        </pc:spChg>
      </pc:sldChg>
      <pc:sldChg chg="del modAnim">
        <pc:chgData name="Derek Somerville" userId="6633e942-9642-4dc4-ac90-67ec0fdbe355" providerId="ADAL" clId="{98FD0120-1788-48D7-AF53-C5DDF1F3FDFD}" dt="2020-11-23T17:29:09.281" v="75" actId="2696"/>
        <pc:sldMkLst>
          <pc:docMk/>
          <pc:sldMk cId="3057987424" sldId="276"/>
        </pc:sldMkLst>
      </pc:sldChg>
      <pc:sldChg chg="del modAnim">
        <pc:chgData name="Derek Somerville" userId="6633e942-9642-4dc4-ac90-67ec0fdbe355" providerId="ADAL" clId="{98FD0120-1788-48D7-AF53-C5DDF1F3FDFD}" dt="2020-11-23T17:29:09.291" v="76" actId="2696"/>
        <pc:sldMkLst>
          <pc:docMk/>
          <pc:sldMk cId="2141007503" sldId="277"/>
        </pc:sldMkLst>
      </pc:sldChg>
      <pc:sldChg chg="ord modAnim">
        <pc:chgData name="Derek Somerville" userId="6633e942-9642-4dc4-ac90-67ec0fdbe355" providerId="ADAL" clId="{98FD0120-1788-48D7-AF53-C5DDF1F3FDFD}" dt="2020-11-23T17:44:24.250" v="122"/>
        <pc:sldMkLst>
          <pc:docMk/>
          <pc:sldMk cId="369968752" sldId="278"/>
        </pc:sldMkLst>
      </pc:sldChg>
      <pc:sldChg chg="del modAnim">
        <pc:chgData name="Derek Somerville" userId="6633e942-9642-4dc4-ac90-67ec0fdbe355" providerId="ADAL" clId="{98FD0120-1788-48D7-AF53-C5DDF1F3FDFD}" dt="2020-11-23T17:25:41.005" v="68" actId="2696"/>
        <pc:sldMkLst>
          <pc:docMk/>
          <pc:sldMk cId="3190583849" sldId="279"/>
        </pc:sldMkLst>
      </pc:sldChg>
      <pc:sldChg chg="modSp ord modAnim">
        <pc:chgData name="Derek Somerville" userId="6633e942-9642-4dc4-ac90-67ec0fdbe355" providerId="ADAL" clId="{98FD0120-1788-48D7-AF53-C5DDF1F3FDFD}" dt="2020-11-23T17:44:35.288" v="123"/>
        <pc:sldMkLst>
          <pc:docMk/>
          <pc:sldMk cId="2711893642" sldId="280"/>
        </pc:sldMkLst>
        <pc:spChg chg="mod">
          <ac:chgData name="Derek Somerville" userId="6633e942-9642-4dc4-ac90-67ec0fdbe355" providerId="ADAL" clId="{98FD0120-1788-48D7-AF53-C5DDF1F3FDFD}" dt="2020-11-23T17:26:28.842" v="69" actId="207"/>
          <ac:spMkLst>
            <pc:docMk/>
            <pc:sldMk cId="2711893642" sldId="280"/>
            <ac:spMk id="3" creationId="{811E443F-0096-4FC1-B4EB-6024FD8A8208}"/>
          </ac:spMkLst>
        </pc:spChg>
      </pc:sldChg>
      <pc:sldChg chg="ord modAnim">
        <pc:chgData name="Derek Somerville" userId="6633e942-9642-4dc4-ac90-67ec0fdbe355" providerId="ADAL" clId="{98FD0120-1788-48D7-AF53-C5DDF1F3FDFD}" dt="2020-11-23T17:29:29.570" v="77"/>
        <pc:sldMkLst>
          <pc:docMk/>
          <pc:sldMk cId="734580634" sldId="281"/>
        </pc:sldMkLst>
      </pc:sldChg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1478326685" sldId="282"/>
        </pc:sldMkLst>
      </pc:sldChg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1750146968" sldId="283"/>
        </pc:sldMkLst>
      </pc:sldChg>
      <pc:sldChg chg="modAnim">
        <pc:chgData name="Derek Somerville" userId="6633e942-9642-4dc4-ac90-67ec0fdbe355" providerId="ADAL" clId="{98FD0120-1788-48D7-AF53-C5DDF1F3FDFD}" dt="2020-11-23T17:44:02.131" v="120"/>
        <pc:sldMkLst>
          <pc:docMk/>
          <pc:sldMk cId="2833597742" sldId="284"/>
        </pc:sldMkLst>
      </pc:sldChg>
      <pc:sldChg chg="ord modAnim">
        <pc:chgData name="Derek Somerville" userId="6633e942-9642-4dc4-ac90-67ec0fdbe355" providerId="ADAL" clId="{98FD0120-1788-48D7-AF53-C5DDF1F3FDFD}" dt="2020-11-23T17:44:11.231" v="121"/>
        <pc:sldMkLst>
          <pc:docMk/>
          <pc:sldMk cId="897575528" sldId="285"/>
        </pc:sldMkLst>
      </pc:sldChg>
      <pc:sldChg chg="ord modAnim">
        <pc:chgData name="Derek Somerville" userId="6633e942-9642-4dc4-ac90-67ec0fdbe355" providerId="ADAL" clId="{98FD0120-1788-48D7-AF53-C5DDF1F3FDFD}" dt="2020-11-23T17:29:29.570" v="77"/>
        <pc:sldMkLst>
          <pc:docMk/>
          <pc:sldMk cId="2405716422" sldId="286"/>
        </pc:sldMkLst>
      </pc:sldChg>
      <pc:sldChg chg="addSp delSp modSp modAnim">
        <pc:chgData name="Derek Somerville" userId="6633e942-9642-4dc4-ac90-67ec0fdbe355" providerId="ADAL" clId="{98FD0120-1788-48D7-AF53-C5DDF1F3FDFD}" dt="2020-11-23T17:49:10.503" v="157" actId="1076"/>
        <pc:sldMkLst>
          <pc:docMk/>
          <pc:sldMk cId="4137875743" sldId="287"/>
        </pc:sldMkLst>
        <pc:spChg chg="mod">
          <ac:chgData name="Derek Somerville" userId="6633e942-9642-4dc4-ac90-67ec0fdbe355" providerId="ADAL" clId="{98FD0120-1788-48D7-AF53-C5DDF1F3FDFD}" dt="2020-11-23T17:45:37.870" v="141" actId="20577"/>
          <ac:spMkLst>
            <pc:docMk/>
            <pc:sldMk cId="4137875743" sldId="287"/>
            <ac:spMk id="2" creationId="{39DC77E0-FFB9-47E3-AAFF-343E3A09F1D1}"/>
          </ac:spMkLst>
        </pc:spChg>
        <pc:spChg chg="del">
          <ac:chgData name="Derek Somerville" userId="6633e942-9642-4dc4-ac90-67ec0fdbe355" providerId="ADAL" clId="{98FD0120-1788-48D7-AF53-C5DDF1F3FDFD}" dt="2020-11-23T17:45:51.685" v="142" actId="478"/>
          <ac:spMkLst>
            <pc:docMk/>
            <pc:sldMk cId="4137875743" sldId="287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98FD0120-1788-48D7-AF53-C5DDF1F3FDFD}" dt="2020-11-23T17:45:54.508" v="143" actId="478"/>
          <ac:spMkLst>
            <pc:docMk/>
            <pc:sldMk cId="4137875743" sldId="287"/>
            <ac:spMk id="7" creationId="{1C7D1FF5-DC9F-4B49-91B4-5B22BA9F0151}"/>
          </ac:spMkLst>
        </pc:spChg>
        <pc:picChg chg="add mod">
          <ac:chgData name="Derek Somerville" userId="6633e942-9642-4dc4-ac90-67ec0fdbe355" providerId="ADAL" clId="{98FD0120-1788-48D7-AF53-C5DDF1F3FDFD}" dt="2020-11-23T17:48:26.516" v="149" actId="1076"/>
          <ac:picMkLst>
            <pc:docMk/>
            <pc:sldMk cId="4137875743" sldId="287"/>
            <ac:picMk id="9" creationId="{9DE502CA-5B70-4CE6-83D6-067BC4EBDD15}"/>
          </ac:picMkLst>
        </pc:picChg>
        <pc:picChg chg="add mod">
          <ac:chgData name="Derek Somerville" userId="6633e942-9642-4dc4-ac90-67ec0fdbe355" providerId="ADAL" clId="{98FD0120-1788-48D7-AF53-C5DDF1F3FDFD}" dt="2020-11-23T17:49:04.379" v="155" actId="1076"/>
          <ac:picMkLst>
            <pc:docMk/>
            <pc:sldMk cId="4137875743" sldId="287"/>
            <ac:picMk id="11" creationId="{6F31C7FF-B98E-4921-A251-355531C3CA94}"/>
          </ac:picMkLst>
        </pc:picChg>
        <pc:picChg chg="add mod">
          <ac:chgData name="Derek Somerville" userId="6633e942-9642-4dc4-ac90-67ec0fdbe355" providerId="ADAL" clId="{98FD0120-1788-48D7-AF53-C5DDF1F3FDFD}" dt="2020-11-23T17:48:30.968" v="151" actId="1076"/>
          <ac:picMkLst>
            <pc:docMk/>
            <pc:sldMk cId="4137875743" sldId="287"/>
            <ac:picMk id="13" creationId="{676D441E-89E0-4392-9EBF-8D8DCAFB064E}"/>
          </ac:picMkLst>
        </pc:picChg>
        <pc:picChg chg="add mod">
          <ac:chgData name="Derek Somerville" userId="6633e942-9642-4dc4-ac90-67ec0fdbe355" providerId="ADAL" clId="{98FD0120-1788-48D7-AF53-C5DDF1F3FDFD}" dt="2020-11-23T17:49:10.503" v="157" actId="1076"/>
          <ac:picMkLst>
            <pc:docMk/>
            <pc:sldMk cId="4137875743" sldId="287"/>
            <ac:picMk id="15" creationId="{E0530DEE-F9B0-4037-86BC-346416897544}"/>
          </ac:picMkLst>
        </pc:picChg>
      </pc:sldChg>
      <pc:sldChg chg="ord modAnim">
        <pc:chgData name="Derek Somerville" userId="6633e942-9642-4dc4-ac90-67ec0fdbe355" providerId="ADAL" clId="{98FD0120-1788-48D7-AF53-C5DDF1F3FDFD}" dt="2020-11-23T17:44:50.023" v="124"/>
        <pc:sldMkLst>
          <pc:docMk/>
          <pc:sldMk cId="198542146" sldId="288"/>
        </pc:sldMkLst>
      </pc:sldChg>
      <pc:sldChg chg="ord modAnim">
        <pc:chgData name="Derek Somerville" userId="6633e942-9642-4dc4-ac90-67ec0fdbe355" providerId="ADAL" clId="{98FD0120-1788-48D7-AF53-C5DDF1F3FDFD}" dt="2020-11-23T17:24:19.252" v="66"/>
        <pc:sldMkLst>
          <pc:docMk/>
          <pc:sldMk cId="2807347358" sldId="289"/>
        </pc:sldMkLst>
      </pc:sldChg>
      <pc:sldChg chg="ord modAnim">
        <pc:chgData name="Derek Somerville" userId="6633e942-9642-4dc4-ac90-67ec0fdbe355" providerId="ADAL" clId="{98FD0120-1788-48D7-AF53-C5DDF1F3FDFD}" dt="2020-11-23T17:24:19.252" v="66"/>
        <pc:sldMkLst>
          <pc:docMk/>
          <pc:sldMk cId="2511694803" sldId="290"/>
        </pc:sldMkLst>
      </pc:sldChg>
      <pc:sldChg chg="modSp modAnim">
        <pc:chgData name="Derek Somerville" userId="6633e942-9642-4dc4-ac90-67ec0fdbe355" providerId="ADAL" clId="{98FD0120-1788-48D7-AF53-C5DDF1F3FDFD}" dt="2020-11-23T17:52:04.974" v="342" actId="20577"/>
        <pc:sldMkLst>
          <pc:docMk/>
          <pc:sldMk cId="480555315" sldId="291"/>
        </pc:sldMkLst>
        <pc:spChg chg="mod">
          <ac:chgData name="Derek Somerville" userId="6633e942-9642-4dc4-ac90-67ec0fdbe355" providerId="ADAL" clId="{98FD0120-1788-48D7-AF53-C5DDF1F3FDFD}" dt="2020-11-23T17:52:04.974" v="342" actId="20577"/>
          <ac:spMkLst>
            <pc:docMk/>
            <pc:sldMk cId="480555315" sldId="291"/>
            <ac:spMk id="3" creationId="{811E443F-0096-4FC1-B4EB-6024FD8A8208}"/>
          </ac:spMkLst>
        </pc:spChg>
      </pc:sldChg>
      <pc:sldChg chg="del modAnim">
        <pc:chgData name="Derek Somerville" userId="6633e942-9642-4dc4-ac90-67ec0fdbe355" providerId="ADAL" clId="{98FD0120-1788-48D7-AF53-C5DDF1F3FDFD}" dt="2020-11-23T17:27:35.667" v="70" actId="2696"/>
        <pc:sldMkLst>
          <pc:docMk/>
          <pc:sldMk cId="2566200228" sldId="292"/>
        </pc:sldMkLst>
      </pc:sldChg>
      <pc:sldChg chg="add">
        <pc:chgData name="Derek Somerville" userId="6633e942-9642-4dc4-ac90-67ec0fdbe355" providerId="ADAL" clId="{98FD0120-1788-48D7-AF53-C5DDF1F3FDFD}" dt="2020-11-23T17:22:16.927" v="60"/>
        <pc:sldMkLst>
          <pc:docMk/>
          <pc:sldMk cId="1173053218" sldId="330"/>
        </pc:sldMkLst>
      </pc:sldChg>
      <pc:sldChg chg="modSp add ord">
        <pc:chgData name="Derek Somerville" userId="6633e942-9642-4dc4-ac90-67ec0fdbe355" providerId="ADAL" clId="{98FD0120-1788-48D7-AF53-C5DDF1F3FDFD}" dt="2020-11-23T17:54:59.093" v="393" actId="20577"/>
        <pc:sldMkLst>
          <pc:docMk/>
          <pc:sldMk cId="618909212" sldId="331"/>
        </pc:sldMkLst>
        <pc:spChg chg="mod">
          <ac:chgData name="Derek Somerville" userId="6633e942-9642-4dc4-ac90-67ec0fdbe355" providerId="ADAL" clId="{98FD0120-1788-48D7-AF53-C5DDF1F3FDFD}" dt="2020-11-23T17:54:59.093" v="393" actId="20577"/>
          <ac:spMkLst>
            <pc:docMk/>
            <pc:sldMk cId="618909212" sldId="331"/>
            <ac:spMk id="3" creationId="{811E443F-0096-4FC1-B4EB-6024FD8A8208}"/>
          </ac:spMkLst>
        </pc:spChg>
      </pc:sldChg>
      <pc:sldChg chg="modSp add ord">
        <pc:chgData name="Derek Somerville" userId="6633e942-9642-4dc4-ac90-67ec0fdbe355" providerId="ADAL" clId="{98FD0120-1788-48D7-AF53-C5DDF1F3FDFD}" dt="2020-11-23T17:50:07.056" v="244" actId="20577"/>
        <pc:sldMkLst>
          <pc:docMk/>
          <pc:sldMk cId="2379276109" sldId="332"/>
        </pc:sldMkLst>
        <pc:spChg chg="mod">
          <ac:chgData name="Derek Somerville" userId="6633e942-9642-4dc4-ac90-67ec0fdbe355" providerId="ADAL" clId="{98FD0120-1788-48D7-AF53-C5DDF1F3FDFD}" dt="2020-11-23T17:49:45.037" v="181" actId="20577"/>
          <ac:spMkLst>
            <pc:docMk/>
            <pc:sldMk cId="2379276109" sldId="332"/>
            <ac:spMk id="2" creationId="{39DC77E0-FFB9-47E3-AAFF-343E3A09F1D1}"/>
          </ac:spMkLst>
        </pc:spChg>
        <pc:spChg chg="mod">
          <ac:chgData name="Derek Somerville" userId="6633e942-9642-4dc4-ac90-67ec0fdbe355" providerId="ADAL" clId="{98FD0120-1788-48D7-AF53-C5DDF1F3FDFD}" dt="2020-11-23T17:50:07.056" v="244" actId="20577"/>
          <ac:spMkLst>
            <pc:docMk/>
            <pc:sldMk cId="2379276109" sldId="332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98FD0120-1788-48D7-AF53-C5DDF1F3FDFD}" dt="2020-11-23T17:50:46.733" v="319" actId="20577"/>
        <pc:sldMkLst>
          <pc:docMk/>
          <pc:sldMk cId="2136354903" sldId="333"/>
        </pc:sldMkLst>
        <pc:spChg chg="mod">
          <ac:chgData name="Derek Somerville" userId="6633e942-9642-4dc4-ac90-67ec0fdbe355" providerId="ADAL" clId="{98FD0120-1788-48D7-AF53-C5DDF1F3FDFD}" dt="2020-11-23T17:50:46.733" v="319" actId="20577"/>
          <ac:spMkLst>
            <pc:docMk/>
            <pc:sldMk cId="2136354903" sldId="333"/>
            <ac:spMk id="3" creationId="{811E443F-0096-4FC1-B4EB-6024FD8A8208}"/>
          </ac:spMkLst>
        </pc:spChg>
      </pc:sldChg>
      <pc:sldMasterChg chg="modSldLayout">
        <pc:chgData name="Derek Somerville" userId="6633e942-9642-4dc4-ac90-67ec0fdbe355" providerId="ADAL" clId="{98FD0120-1788-48D7-AF53-C5DDF1F3FDFD}" dt="2020-11-23T17:21:33.054" v="58"/>
        <pc:sldMasterMkLst>
          <pc:docMk/>
          <pc:sldMasterMk cId="0" sldId="2147483648"/>
        </pc:sldMasterMkLst>
        <pc:sldLayoutChg chg="delSp modSp setBg modAnim">
          <pc:chgData name="Derek Somerville" userId="6633e942-9642-4dc4-ac90-67ec0fdbe355" providerId="ADAL" clId="{98FD0120-1788-48D7-AF53-C5DDF1F3FDFD}" dt="2020-11-23T17:21:33.054" v="58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8FD0120-1788-48D7-AF53-C5DDF1F3FDFD}" dt="2020-11-23T17:20:38.441" v="2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98FD0120-1788-48D7-AF53-C5DDF1F3FDFD}" dt="2020-11-23T17:21:17.574" v="56" actId="313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98FD0120-1788-48D7-AF53-C5DDF1F3FDFD}" dt="2020-11-23T17:20:30.817" v="1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58E0209B-84DB-FB4B-89F6-87CC3CE1117A}"/>
    <pc:docChg chg="custSel modSld">
      <pc:chgData name="Derek Somerville" userId="6633e942-9642-4dc4-ac90-67ec0fdbe355" providerId="ADAL" clId="{58E0209B-84DB-FB4B-89F6-87CC3CE1117A}" dt="2019-10-22T07:41:01.771" v="58" actId="20577"/>
      <pc:docMkLst>
        <pc:docMk/>
      </pc:docMkLst>
      <pc:sldChg chg="modSp">
        <pc:chgData name="Derek Somerville" userId="6633e942-9642-4dc4-ac90-67ec0fdbe355" providerId="ADAL" clId="{58E0209B-84DB-FB4B-89F6-87CC3CE1117A}" dt="2019-10-22T07:40:41.105" v="7" actId="20577"/>
        <pc:sldMkLst>
          <pc:docMk/>
          <pc:sldMk cId="587772221" sldId="270"/>
        </pc:sldMkLst>
        <pc:spChg chg="mod">
          <ac:chgData name="Derek Somerville" userId="6633e942-9642-4dc4-ac90-67ec0fdbe355" providerId="ADAL" clId="{58E0209B-84DB-FB4B-89F6-87CC3CE1117A}" dt="2019-10-22T07:40:41.105" v="7" actId="20577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58E0209B-84DB-FB4B-89F6-87CC3CE1117A}" dt="2019-10-22T07:41:01.771" v="58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58E0209B-84DB-FB4B-89F6-87CC3CE1117A}" dt="2019-10-22T07:40:45.324" v="8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58E0209B-84DB-FB4B-89F6-87CC3CE1117A}" dt="2019-10-22T07:41:01.771" v="58" actId="20577"/>
          <ac:spMkLst>
            <pc:docMk/>
            <pc:sldMk cId="3881825747" sldId="271"/>
            <ac:spMk id="4" creationId="{3E3D31C7-A3A0-4DDF-B03F-98DB0F5D7023}"/>
          </ac:spMkLst>
        </pc:spChg>
      </pc:sldChg>
    </pc:docChg>
  </pc:docChgLst>
  <pc:docChgLst>
    <pc:chgData name="Derek Somerville" userId="6633e942-9642-4dc4-ac90-67ec0fdbe355" providerId="ADAL" clId="{7F77EA61-61BC-45C3-937A-808846644074}"/>
    <pc:docChg chg="modMainMaster">
      <pc:chgData name="Derek Somerville" userId="6633e942-9642-4dc4-ac90-67ec0fdbe355" providerId="ADAL" clId="{7F77EA61-61BC-45C3-937A-808846644074}" dt="2022-01-27T10:57:59.486" v="3" actId="14100"/>
      <pc:docMkLst>
        <pc:docMk/>
      </pc:docMkLst>
      <pc:sldMasterChg chg="modSldLayout">
        <pc:chgData name="Derek Somerville" userId="6633e942-9642-4dc4-ac90-67ec0fdbe355" providerId="ADAL" clId="{7F77EA61-61BC-45C3-937A-808846644074}" dt="2022-01-27T10:57:59.486" v="3" actId="14100"/>
        <pc:sldMasterMkLst>
          <pc:docMk/>
          <pc:sldMasterMk cId="0" sldId="2147483648"/>
        </pc:sldMasterMkLst>
        <pc:sldLayoutChg chg="addSp modSp mod">
          <pc:chgData name="Derek Somerville" userId="6633e942-9642-4dc4-ac90-67ec0fdbe355" providerId="ADAL" clId="{7F77EA61-61BC-45C3-937A-808846644074}" dt="2022-01-27T10:57:59.486" v="3" actId="14100"/>
          <pc:sldLayoutMkLst>
            <pc:docMk/>
            <pc:sldMasterMk cId="0" sldId="2147483648"/>
            <pc:sldLayoutMk cId="266349182" sldId="2147483865"/>
          </pc:sldLayoutMkLst>
          <pc:picChg chg="add mod ord">
            <ac:chgData name="Derek Somerville" userId="6633e942-9642-4dc4-ac90-67ec0fdbe355" providerId="ADAL" clId="{7F77EA61-61BC-45C3-937A-808846644074}" dt="2022-01-27T10:57:59.486" v="3" actId="14100"/>
            <ac:picMkLst>
              <pc:docMk/>
              <pc:sldMasterMk cId="0" sldId="2147483648"/>
              <pc:sldLayoutMk cId="266349182" sldId="2147483865"/>
              <ac:picMk id="6" creationId="{55A76454-9307-4B3C-89EC-60721B7AB31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55A76454-9307-4B3C-89EC-60721B7AB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144000" cy="542193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F5283A6-60EF-4EA0-BF56-7376C1C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D2D20-50E5-49E0-B191-3EE6B153BAAC}"/>
              </a:ext>
            </a:extLst>
          </p:cNvPr>
          <p:cNvSpPr/>
          <p:nvPr userDrawn="1"/>
        </p:nvSpPr>
        <p:spPr bwMode="auto">
          <a:xfrm>
            <a:off x="1837982" y="-288754"/>
            <a:ext cx="7306018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989979" y="349772"/>
            <a:ext cx="6886826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FPSE 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434A2-DB45-4495-A009-B64F0D715A26}"/>
              </a:ext>
            </a:extLst>
          </p:cNvPr>
          <p:cNvSpPr/>
          <p:nvPr userDrawn="1"/>
        </p:nvSpPr>
        <p:spPr bwMode="auto">
          <a:xfrm>
            <a:off x="0" y="837408"/>
            <a:ext cx="9144000" cy="4321403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172197"/>
            <a:ext cx="8337254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10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pPr lvl="1"/>
            <a:r>
              <a:rPr lang="en-US" sz="1400" dirty="0"/>
              <a:t>Second indented line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D72CA-F8D4-45A1-A704-FB60056231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he Gilbert Scott Building">
            <a:extLst>
              <a:ext uri="{FF2B5EF4-FFF2-40B4-BE49-F238E27FC236}">
                <a16:creationId xmlns:a16="http://schemas.microsoft.com/office/drawing/2014/main" id="{9ED82038-D620-4B2A-A734-B0D7C482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592FA-C535-124E-A8E7-844425B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6" y="1250950"/>
            <a:ext cx="8494394" cy="103276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Object Oriented Software Engineering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Subject: Pair Programming</a:t>
            </a:r>
            <a:br>
              <a:rPr lang="en-US" dirty="0">
                <a:ea typeface="+mj-ea"/>
              </a:rPr>
            </a:br>
            <a:br>
              <a:rPr lang="en-US" dirty="0">
                <a:ea typeface="+mj-ea"/>
              </a:rPr>
            </a:br>
            <a:r>
              <a:rPr lang="en-US" sz="2000" dirty="0">
                <a:ea typeface="+mj-ea"/>
              </a:rPr>
              <a:t>Author: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5877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 -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Submission will be by both giving the https link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57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ILO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US" sz="2400" dirty="0"/>
              <a:t>To introduce the basic concepts of software engineering;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0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Driver – </a:t>
            </a:r>
            <a:r>
              <a:rPr lang="en-US" sz="2400"/>
              <a:t>creating and typing </a:t>
            </a:r>
            <a:r>
              <a:rPr lang="en-US" sz="2400" dirty="0"/>
              <a:t>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Observer – watch and looking for mistakes, discussing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Single monitor, screen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Frequent change, every 30 minutes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90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In-person, both sitting at the same desk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Remote, done using a virtual tool with driver and observer in different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Simultaneous Editing – Virtual remote locations with individuals changing the same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15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GB" sz="2800" dirty="0">
                <a:latin typeface="Arial" charset="0"/>
                <a:cs typeface="Arial" charset="0"/>
              </a:rPr>
              <a:t>Simultaneous Editing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Terminal Multiplexer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Live-sharing through IDE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90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Analysis of the problem independently and then discuss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 solution, try to find problems with proposed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Implementation - Observer and Drive code the solution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5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9DE502CA-5B70-4CE6-83D6-067BC4EB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028" y="1947863"/>
            <a:ext cx="914400" cy="914400"/>
          </a:xfrm>
          <a:prstGeom prst="rect">
            <a:avLst/>
          </a:prstGeom>
        </p:spPr>
      </p:pic>
      <p:pic>
        <p:nvPicPr>
          <p:cNvPr id="11" name="Graphic 10" descr="Box trolley">
            <a:extLst>
              <a:ext uri="{FF2B5EF4-FFF2-40B4-BE49-F238E27FC236}">
                <a16:creationId xmlns:a16="http://schemas.microsoft.com/office/drawing/2014/main" id="{6F31C7FF-B98E-4921-A251-355531C3C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710" y="1947863"/>
            <a:ext cx="914400" cy="914400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676D441E-89E0-4392-9EBF-8D8DCAFB0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050" y="1947863"/>
            <a:ext cx="914400" cy="914400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E0530DEE-F9B0-4037-86BC-346416897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2368" y="1333714"/>
            <a:ext cx="914400" cy="914400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C6647318-D6CF-4624-A921-366C4CFDFE80}"/>
              </a:ext>
            </a:extLst>
          </p:cNvPr>
          <p:cNvSpPr/>
          <p:nvPr/>
        </p:nvSpPr>
        <p:spPr bwMode="auto">
          <a:xfrm>
            <a:off x="2197290" y="1637731"/>
            <a:ext cx="805078" cy="610383"/>
          </a:xfrm>
          <a:prstGeom prst="bentArrow">
            <a:avLst/>
          </a:prstGeom>
          <a:solidFill>
            <a:schemeClr val="tx1">
              <a:lumMod val="90000"/>
              <a:lumOff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683CF815-99D2-4306-8164-D3751707B31E}"/>
              </a:ext>
            </a:extLst>
          </p:cNvPr>
          <p:cNvSpPr/>
          <p:nvPr/>
        </p:nvSpPr>
        <p:spPr bwMode="auto">
          <a:xfrm flipH="1" flipV="1">
            <a:off x="2578290" y="2117677"/>
            <a:ext cx="805078" cy="610383"/>
          </a:xfrm>
          <a:prstGeom prst="bentArrow">
            <a:avLst/>
          </a:prstGeom>
          <a:solidFill>
            <a:schemeClr val="tx1">
              <a:lumMod val="90000"/>
              <a:lumOff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Graphic 11" descr="Detective male with solid fill">
            <a:extLst>
              <a:ext uri="{FF2B5EF4-FFF2-40B4-BE49-F238E27FC236}">
                <a16:creationId xmlns:a16="http://schemas.microsoft.com/office/drawing/2014/main" id="{E11A0FCB-C8DB-40F7-B25D-11EE49ABC8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148" y="1065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 -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Students planning to pair will both register on a MS Form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Fork project to one students and invite the second as a maintainer to the project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students should swap every 15 to 20 minutes in role. 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driver will commit their typed work before handing over, the next person will refresh their code (git fetch &amp; git pull), make the changes. 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1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 -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pair feels it is not working on or before half way through the tasks. The can stop second student can fork the project to continue the work.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Deltas will be assumed to be 50%, since discussion and guidance counts as well as contribution. If they feel the work was not even, both must submit deltas with a description to explain the difference.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person labs should have a seat separating them, they can still share via MS Teams etc.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678305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22917-67A2-4C66-A3FB-D29CE2B9C5E7}">
  <ds:schemaRefs>
    <ds:schemaRef ds:uri="http://www.w3.org/XML/1998/namespace"/>
    <ds:schemaRef ds:uri="7e052715-ccb8-4b4a-974e-b5b64ad3843f"/>
    <ds:schemaRef ds:uri="http://schemas.microsoft.com/office/2006/metadata/properties"/>
    <ds:schemaRef ds:uri="94666de5-d1ea-4958-bd3b-7ad844ad5d7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514BF72-6DEF-4562-9691-079430E08CBF}"/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7328</TotalTime>
  <Words>344</Words>
  <Application>Microsoft Office PowerPoint</Application>
  <PresentationFormat>On-screen Show (16:9)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UoG_PowerPoint_16.9</vt:lpstr>
      <vt:lpstr>Object Oriented Software Engineering Subject: Pair Programming  Author: Derek Somerville</vt:lpstr>
      <vt:lpstr>ILO</vt:lpstr>
      <vt:lpstr>Coding Styles – Pair Programming</vt:lpstr>
      <vt:lpstr>Coding Styles – Pair Programming</vt:lpstr>
      <vt:lpstr>Simultaneous Editing</vt:lpstr>
      <vt:lpstr>Coding Styles – Pair Programming</vt:lpstr>
      <vt:lpstr>Pair Programming</vt:lpstr>
      <vt:lpstr>Pair Programming - Setup</vt:lpstr>
      <vt:lpstr>Pair Programming - Setup</vt:lpstr>
      <vt:lpstr>Pair Programming - Setup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16</cp:revision>
  <dcterms:created xsi:type="dcterms:W3CDTF">2016-02-16T11:44:26Z</dcterms:created>
  <dcterms:modified xsi:type="dcterms:W3CDTF">2022-02-10T16:05:26Z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