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3"/>
  </p:notesMasterIdLst>
  <p:sldIdLst>
    <p:sldId id="256" r:id="rId5"/>
    <p:sldId id="332" r:id="rId6"/>
    <p:sldId id="466" r:id="rId7"/>
    <p:sldId id="467" r:id="rId8"/>
    <p:sldId id="468" r:id="rId9"/>
    <p:sldId id="461" r:id="rId10"/>
    <p:sldId id="472" r:id="rId11"/>
    <p:sldId id="469" r:id="rId12"/>
    <p:sldId id="478" r:id="rId13"/>
    <p:sldId id="476" r:id="rId14"/>
    <p:sldId id="477" r:id="rId15"/>
    <p:sldId id="473" r:id="rId16"/>
    <p:sldId id="474" r:id="rId17"/>
    <p:sldId id="479" r:id="rId18"/>
    <p:sldId id="480" r:id="rId19"/>
    <p:sldId id="481" r:id="rId20"/>
    <p:sldId id="442" r:id="rId21"/>
    <p:sldId id="444" r:id="rId22"/>
    <p:sldId id="443" r:id="rId23"/>
    <p:sldId id="486" r:id="rId24"/>
    <p:sldId id="484" r:id="rId25"/>
    <p:sldId id="483" r:id="rId26"/>
    <p:sldId id="485" r:id="rId27"/>
    <p:sldId id="445" r:id="rId28"/>
    <p:sldId id="446" r:id="rId29"/>
    <p:sldId id="487" r:id="rId30"/>
    <p:sldId id="488" r:id="rId31"/>
    <p:sldId id="489" r:id="rId32"/>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128"/>
        <a:cs typeface="+mn-cs"/>
      </a:defRPr>
    </a:lvl1pPr>
    <a:lvl2pPr marL="457200" algn="l" rtl="0" fontAlgn="base">
      <a:spcBef>
        <a:spcPct val="0"/>
      </a:spcBef>
      <a:spcAft>
        <a:spcPct val="0"/>
      </a:spcAft>
      <a:defRPr sz="2400" kern="1200">
        <a:solidFill>
          <a:schemeClr val="tx1"/>
        </a:solidFill>
        <a:latin typeface="Arial" charset="0"/>
        <a:ea typeface="ヒラギノ角ゴ Pro W3" charset="-128"/>
        <a:cs typeface="+mn-cs"/>
      </a:defRPr>
    </a:lvl2pPr>
    <a:lvl3pPr marL="914400" algn="l" rtl="0" fontAlgn="base">
      <a:spcBef>
        <a:spcPct val="0"/>
      </a:spcBef>
      <a:spcAft>
        <a:spcPct val="0"/>
      </a:spcAft>
      <a:defRPr sz="2400" kern="1200">
        <a:solidFill>
          <a:schemeClr val="tx1"/>
        </a:solidFill>
        <a:latin typeface="Arial" charset="0"/>
        <a:ea typeface="ヒラギノ角ゴ Pro W3" charset="-128"/>
        <a:cs typeface="+mn-cs"/>
      </a:defRPr>
    </a:lvl3pPr>
    <a:lvl4pPr marL="1371600" algn="l" rtl="0" fontAlgn="base">
      <a:spcBef>
        <a:spcPct val="0"/>
      </a:spcBef>
      <a:spcAft>
        <a:spcPct val="0"/>
      </a:spcAft>
      <a:defRPr sz="2400" kern="1200">
        <a:solidFill>
          <a:schemeClr val="tx1"/>
        </a:solidFill>
        <a:latin typeface="Arial" charset="0"/>
        <a:ea typeface="ヒラギノ角ゴ Pro W3" charset="-128"/>
        <a:cs typeface="+mn-cs"/>
      </a:defRPr>
    </a:lvl4pPr>
    <a:lvl5pPr marL="1828800" algn="l" rtl="0" fontAlgn="base">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extLst>
    <p:ext uri="{521415D9-36F7-43E2-AB2F-B90AF26B5E84}">
      <p14:sectionLst xmlns:p14="http://schemas.microsoft.com/office/powerpoint/2010/main">
        <p14:section name="Default Section" id="{28182454-F338-4944-9148-2F89D088C448}">
          <p14:sldIdLst>
            <p14:sldId id="256"/>
            <p14:sldId id="332"/>
            <p14:sldId id="466"/>
            <p14:sldId id="467"/>
            <p14:sldId id="468"/>
            <p14:sldId id="461"/>
            <p14:sldId id="472"/>
            <p14:sldId id="469"/>
            <p14:sldId id="478"/>
            <p14:sldId id="476"/>
            <p14:sldId id="477"/>
            <p14:sldId id="473"/>
            <p14:sldId id="474"/>
            <p14:sldId id="479"/>
            <p14:sldId id="480"/>
            <p14:sldId id="481"/>
            <p14:sldId id="442"/>
            <p14:sldId id="444"/>
            <p14:sldId id="443"/>
            <p14:sldId id="486"/>
            <p14:sldId id="484"/>
            <p14:sldId id="483"/>
            <p14:sldId id="485"/>
            <p14:sldId id="445"/>
            <p14:sldId id="446"/>
            <p14:sldId id="487"/>
            <p14:sldId id="488"/>
            <p14:sldId id="4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00"/>
    <a:srgbClr val="00213B"/>
    <a:srgbClr val="002C50"/>
    <a:srgbClr val="032952"/>
    <a:srgbClr val="FF881B"/>
    <a:srgbClr val="FFC161"/>
    <a:srgbClr val="003560"/>
    <a:srgbClr val="0067A7"/>
    <a:srgbClr val="003865"/>
    <a:srgbClr val="284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5E7B3E-0FDF-497F-B4A4-6C84A95A3451}" v="30" dt="2022-02-15T20:56:0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04"/>
    <p:restoredTop sz="75118" autoAdjust="0"/>
  </p:normalViewPr>
  <p:slideViewPr>
    <p:cSldViewPr snapToGrid="0">
      <p:cViewPr varScale="1">
        <p:scale>
          <a:sx n="108" d="100"/>
          <a:sy n="108" d="100"/>
        </p:scale>
        <p:origin x="112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Lindsay" userId="0e91705b-98b0-4214-8725-ae319bef34a0" providerId="ADAL" clId="{755E7B3E-0FDF-497F-B4A4-6C84A95A3451}"/>
    <pc:docChg chg="undo custSel addSld delSld modSld sldOrd modSection">
      <pc:chgData name="Stephen Lindsay" userId="0e91705b-98b0-4214-8725-ae319bef34a0" providerId="ADAL" clId="{755E7B3E-0FDF-497F-B4A4-6C84A95A3451}" dt="2022-02-15T20:56:09.903" v="7063"/>
      <pc:docMkLst>
        <pc:docMk/>
      </pc:docMkLst>
      <pc:sldChg chg="modSp mod">
        <pc:chgData name="Stephen Lindsay" userId="0e91705b-98b0-4214-8725-ae319bef34a0" providerId="ADAL" clId="{755E7B3E-0FDF-497F-B4A4-6C84A95A3451}" dt="2022-02-15T20:56:00" v="7061" actId="20577"/>
        <pc:sldMkLst>
          <pc:docMk/>
          <pc:sldMk cId="2463429459" sldId="332"/>
        </pc:sldMkLst>
        <pc:spChg chg="mod">
          <ac:chgData name="Stephen Lindsay" userId="0e91705b-98b0-4214-8725-ae319bef34a0" providerId="ADAL" clId="{755E7B3E-0FDF-497F-B4A4-6C84A95A3451}" dt="2022-02-15T20:56:00" v="7061" actId="20577"/>
          <ac:spMkLst>
            <pc:docMk/>
            <pc:sldMk cId="2463429459" sldId="332"/>
            <ac:spMk id="3" creationId="{B98E0BFF-B0BF-5048-809D-054CAFE22444}"/>
          </ac:spMkLst>
        </pc:spChg>
      </pc:sldChg>
      <pc:sldChg chg="del">
        <pc:chgData name="Stephen Lindsay" userId="0e91705b-98b0-4214-8725-ae319bef34a0" providerId="ADAL" clId="{755E7B3E-0FDF-497F-B4A4-6C84A95A3451}" dt="2022-02-15T19:58:45.367" v="5816" actId="47"/>
        <pc:sldMkLst>
          <pc:docMk/>
          <pc:sldMk cId="3020789853" sldId="439"/>
        </pc:sldMkLst>
      </pc:sldChg>
      <pc:sldChg chg="del">
        <pc:chgData name="Stephen Lindsay" userId="0e91705b-98b0-4214-8725-ae319bef34a0" providerId="ADAL" clId="{755E7B3E-0FDF-497F-B4A4-6C84A95A3451}" dt="2022-02-15T19:58:45.367" v="5816" actId="47"/>
        <pc:sldMkLst>
          <pc:docMk/>
          <pc:sldMk cId="3806670102" sldId="440"/>
        </pc:sldMkLst>
      </pc:sldChg>
      <pc:sldChg chg="del">
        <pc:chgData name="Stephen Lindsay" userId="0e91705b-98b0-4214-8725-ae319bef34a0" providerId="ADAL" clId="{755E7B3E-0FDF-497F-B4A4-6C84A95A3451}" dt="2022-02-15T19:24:24.152" v="3484" actId="47"/>
        <pc:sldMkLst>
          <pc:docMk/>
          <pc:sldMk cId="1294870551" sldId="441"/>
        </pc:sldMkLst>
      </pc:sldChg>
      <pc:sldChg chg="modSp mod">
        <pc:chgData name="Stephen Lindsay" userId="0e91705b-98b0-4214-8725-ae319bef34a0" providerId="ADAL" clId="{755E7B3E-0FDF-497F-B4A4-6C84A95A3451}" dt="2022-02-15T19:32:36.499" v="4403" actId="20577"/>
        <pc:sldMkLst>
          <pc:docMk/>
          <pc:sldMk cId="3046925931" sldId="442"/>
        </pc:sldMkLst>
        <pc:spChg chg="mod">
          <ac:chgData name="Stephen Lindsay" userId="0e91705b-98b0-4214-8725-ae319bef34a0" providerId="ADAL" clId="{755E7B3E-0FDF-497F-B4A4-6C84A95A3451}" dt="2022-02-15T19:30:58.554" v="4062" actId="20577"/>
          <ac:spMkLst>
            <pc:docMk/>
            <pc:sldMk cId="3046925931" sldId="442"/>
            <ac:spMk id="5" creationId="{9269990F-A56A-4D76-8EB7-3C1F62A6AAED}"/>
          </ac:spMkLst>
        </pc:spChg>
        <pc:spChg chg="mod">
          <ac:chgData name="Stephen Lindsay" userId="0e91705b-98b0-4214-8725-ae319bef34a0" providerId="ADAL" clId="{755E7B3E-0FDF-497F-B4A4-6C84A95A3451}" dt="2022-02-15T19:32:36.499" v="4403" actId="20577"/>
          <ac:spMkLst>
            <pc:docMk/>
            <pc:sldMk cId="3046925931" sldId="442"/>
            <ac:spMk id="6" creationId="{D61FC034-38B2-4B25-9581-6639AC935CBC}"/>
          </ac:spMkLst>
        </pc:spChg>
      </pc:sldChg>
      <pc:sldChg chg="modSp mod">
        <pc:chgData name="Stephen Lindsay" userId="0e91705b-98b0-4214-8725-ae319bef34a0" providerId="ADAL" clId="{755E7B3E-0FDF-497F-B4A4-6C84A95A3451}" dt="2022-02-15T19:39:20.094" v="4803" actId="5793"/>
        <pc:sldMkLst>
          <pc:docMk/>
          <pc:sldMk cId="994972140" sldId="443"/>
        </pc:sldMkLst>
        <pc:spChg chg="mod">
          <ac:chgData name="Stephen Lindsay" userId="0e91705b-98b0-4214-8725-ae319bef34a0" providerId="ADAL" clId="{755E7B3E-0FDF-497F-B4A4-6C84A95A3451}" dt="2022-02-15T19:33:54.172" v="4520" actId="20577"/>
          <ac:spMkLst>
            <pc:docMk/>
            <pc:sldMk cId="994972140" sldId="443"/>
            <ac:spMk id="5" creationId="{9269990F-A56A-4D76-8EB7-3C1F62A6AAED}"/>
          </ac:spMkLst>
        </pc:spChg>
        <pc:spChg chg="mod">
          <ac:chgData name="Stephen Lindsay" userId="0e91705b-98b0-4214-8725-ae319bef34a0" providerId="ADAL" clId="{755E7B3E-0FDF-497F-B4A4-6C84A95A3451}" dt="2022-02-15T19:39:20.094" v="4803" actId="5793"/>
          <ac:spMkLst>
            <pc:docMk/>
            <pc:sldMk cId="994972140" sldId="443"/>
            <ac:spMk id="6" creationId="{D61FC034-38B2-4B25-9581-6639AC935CBC}"/>
          </ac:spMkLst>
        </pc:spChg>
      </pc:sldChg>
      <pc:sldChg chg="addSp delSp modSp mod modClrScheme chgLayout">
        <pc:chgData name="Stephen Lindsay" userId="0e91705b-98b0-4214-8725-ae319bef34a0" providerId="ADAL" clId="{755E7B3E-0FDF-497F-B4A4-6C84A95A3451}" dt="2022-02-15T19:28:56.594" v="3744" actId="700"/>
        <pc:sldMkLst>
          <pc:docMk/>
          <pc:sldMk cId="577068794" sldId="444"/>
        </pc:sldMkLst>
        <pc:spChg chg="mod ord">
          <ac:chgData name="Stephen Lindsay" userId="0e91705b-98b0-4214-8725-ae319bef34a0" providerId="ADAL" clId="{755E7B3E-0FDF-497F-B4A4-6C84A95A3451}" dt="2022-02-15T19:28:48.356" v="3743" actId="166"/>
          <ac:spMkLst>
            <pc:docMk/>
            <pc:sldMk cId="577068794" sldId="444"/>
            <ac:spMk id="7" creationId="{96C482BE-751A-498F-9F80-0D039EE06A20}"/>
          </ac:spMkLst>
        </pc:spChg>
        <pc:picChg chg="add">
          <ac:chgData name="Stephen Lindsay" userId="0e91705b-98b0-4214-8725-ae319bef34a0" providerId="ADAL" clId="{755E7B3E-0FDF-497F-B4A4-6C84A95A3451}" dt="2022-02-15T19:28:33.316" v="3742" actId="22"/>
          <ac:picMkLst>
            <pc:docMk/>
            <pc:sldMk cId="577068794" sldId="444"/>
            <ac:picMk id="3" creationId="{E23749E8-22CA-4EF7-8E69-7E535341F99C}"/>
          </ac:picMkLst>
        </pc:picChg>
        <pc:picChg chg="del">
          <ac:chgData name="Stephen Lindsay" userId="0e91705b-98b0-4214-8725-ae319bef34a0" providerId="ADAL" clId="{755E7B3E-0FDF-497F-B4A4-6C84A95A3451}" dt="2022-02-15T19:28:18.755" v="3741" actId="478"/>
          <ac:picMkLst>
            <pc:docMk/>
            <pc:sldMk cId="577068794" sldId="444"/>
            <ac:picMk id="6" creationId="{6B48F247-EFEF-409A-A0F5-B3F27881EF8B}"/>
          </ac:picMkLst>
        </pc:picChg>
      </pc:sldChg>
      <pc:sldChg chg="addSp delSp modSp mod modClrScheme chgLayout">
        <pc:chgData name="Stephen Lindsay" userId="0e91705b-98b0-4214-8725-ae319bef34a0" providerId="ADAL" clId="{755E7B3E-0FDF-497F-B4A4-6C84A95A3451}" dt="2022-02-15T19:52:44.007" v="5195" actId="20577"/>
        <pc:sldMkLst>
          <pc:docMk/>
          <pc:sldMk cId="2528968577" sldId="445"/>
        </pc:sldMkLst>
        <pc:spChg chg="mod ord">
          <ac:chgData name="Stephen Lindsay" userId="0e91705b-98b0-4214-8725-ae319bef34a0" providerId="ADAL" clId="{755E7B3E-0FDF-497F-B4A4-6C84A95A3451}" dt="2022-02-15T19:52:44.007" v="5195" actId="20577"/>
          <ac:spMkLst>
            <pc:docMk/>
            <pc:sldMk cId="2528968577" sldId="445"/>
            <ac:spMk id="11" creationId="{9A043DF0-F67B-447C-A70A-4BCA11B95959}"/>
          </ac:spMkLst>
        </pc:spChg>
        <pc:picChg chg="add mod">
          <ac:chgData name="Stephen Lindsay" userId="0e91705b-98b0-4214-8725-ae319bef34a0" providerId="ADAL" clId="{755E7B3E-0FDF-497F-B4A4-6C84A95A3451}" dt="2022-02-15T19:49:24.362" v="5174" actId="1076"/>
          <ac:picMkLst>
            <pc:docMk/>
            <pc:sldMk cId="2528968577" sldId="445"/>
            <ac:picMk id="3" creationId="{175EBB05-2308-40B0-A349-1632959530FB}"/>
          </ac:picMkLst>
        </pc:picChg>
        <pc:picChg chg="del">
          <ac:chgData name="Stephen Lindsay" userId="0e91705b-98b0-4214-8725-ae319bef34a0" providerId="ADAL" clId="{755E7B3E-0FDF-497F-B4A4-6C84A95A3451}" dt="2022-02-15T19:49:14.498" v="5170" actId="478"/>
          <ac:picMkLst>
            <pc:docMk/>
            <pc:sldMk cId="2528968577" sldId="445"/>
            <ac:picMk id="6" creationId="{36EE6FC1-7961-4A1D-8E71-6CA249BCA6CE}"/>
          </ac:picMkLst>
        </pc:picChg>
      </pc:sldChg>
      <pc:sldChg chg="modSp mod">
        <pc:chgData name="Stephen Lindsay" userId="0e91705b-98b0-4214-8725-ae319bef34a0" providerId="ADAL" clId="{755E7B3E-0FDF-497F-B4A4-6C84A95A3451}" dt="2022-02-15T19:58:32.545" v="5815" actId="20577"/>
        <pc:sldMkLst>
          <pc:docMk/>
          <pc:sldMk cId="342267564" sldId="446"/>
        </pc:sldMkLst>
        <pc:spChg chg="mod">
          <ac:chgData name="Stephen Lindsay" userId="0e91705b-98b0-4214-8725-ae319bef34a0" providerId="ADAL" clId="{755E7B3E-0FDF-497F-B4A4-6C84A95A3451}" dt="2022-02-15T19:53:39.245" v="5218" actId="20577"/>
          <ac:spMkLst>
            <pc:docMk/>
            <pc:sldMk cId="342267564" sldId="446"/>
            <ac:spMk id="5" creationId="{9269990F-A56A-4D76-8EB7-3C1F62A6AAED}"/>
          </ac:spMkLst>
        </pc:spChg>
        <pc:spChg chg="mod">
          <ac:chgData name="Stephen Lindsay" userId="0e91705b-98b0-4214-8725-ae319bef34a0" providerId="ADAL" clId="{755E7B3E-0FDF-497F-B4A4-6C84A95A3451}" dt="2022-02-15T19:58:32.545" v="5815" actId="20577"/>
          <ac:spMkLst>
            <pc:docMk/>
            <pc:sldMk cId="342267564" sldId="446"/>
            <ac:spMk id="6" creationId="{D61FC034-38B2-4B25-9581-6639AC935CBC}"/>
          </ac:spMkLst>
        </pc:spChg>
      </pc:sldChg>
      <pc:sldChg chg="del">
        <pc:chgData name="Stephen Lindsay" userId="0e91705b-98b0-4214-8725-ae319bef34a0" providerId="ADAL" clId="{755E7B3E-0FDF-497F-B4A4-6C84A95A3451}" dt="2022-02-15T19:58:45.367" v="5816" actId="47"/>
        <pc:sldMkLst>
          <pc:docMk/>
          <pc:sldMk cId="3045715844" sldId="447"/>
        </pc:sldMkLst>
      </pc:sldChg>
      <pc:sldChg chg="del">
        <pc:chgData name="Stephen Lindsay" userId="0e91705b-98b0-4214-8725-ae319bef34a0" providerId="ADAL" clId="{755E7B3E-0FDF-497F-B4A4-6C84A95A3451}" dt="2022-02-15T19:58:45.367" v="5816" actId="47"/>
        <pc:sldMkLst>
          <pc:docMk/>
          <pc:sldMk cId="2899623858" sldId="448"/>
        </pc:sldMkLst>
      </pc:sldChg>
      <pc:sldChg chg="del">
        <pc:chgData name="Stephen Lindsay" userId="0e91705b-98b0-4214-8725-ae319bef34a0" providerId="ADAL" clId="{755E7B3E-0FDF-497F-B4A4-6C84A95A3451}" dt="2022-02-15T19:58:45.367" v="5816" actId="47"/>
        <pc:sldMkLst>
          <pc:docMk/>
          <pc:sldMk cId="1252869124" sldId="449"/>
        </pc:sldMkLst>
      </pc:sldChg>
      <pc:sldChg chg="del">
        <pc:chgData name="Stephen Lindsay" userId="0e91705b-98b0-4214-8725-ae319bef34a0" providerId="ADAL" clId="{755E7B3E-0FDF-497F-B4A4-6C84A95A3451}" dt="2022-02-15T19:58:45.367" v="5816" actId="47"/>
        <pc:sldMkLst>
          <pc:docMk/>
          <pc:sldMk cId="2815980768" sldId="450"/>
        </pc:sldMkLst>
      </pc:sldChg>
      <pc:sldChg chg="del">
        <pc:chgData name="Stephen Lindsay" userId="0e91705b-98b0-4214-8725-ae319bef34a0" providerId="ADAL" clId="{755E7B3E-0FDF-497F-B4A4-6C84A95A3451}" dt="2022-02-15T19:58:45.367" v="5816" actId="47"/>
        <pc:sldMkLst>
          <pc:docMk/>
          <pc:sldMk cId="4147207908" sldId="451"/>
        </pc:sldMkLst>
      </pc:sldChg>
      <pc:sldChg chg="del">
        <pc:chgData name="Stephen Lindsay" userId="0e91705b-98b0-4214-8725-ae319bef34a0" providerId="ADAL" clId="{755E7B3E-0FDF-497F-B4A4-6C84A95A3451}" dt="2022-02-15T19:58:45.367" v="5816" actId="47"/>
        <pc:sldMkLst>
          <pc:docMk/>
          <pc:sldMk cId="4103401122" sldId="452"/>
        </pc:sldMkLst>
      </pc:sldChg>
      <pc:sldChg chg="del">
        <pc:chgData name="Stephen Lindsay" userId="0e91705b-98b0-4214-8725-ae319bef34a0" providerId="ADAL" clId="{755E7B3E-0FDF-497F-B4A4-6C84A95A3451}" dt="2022-02-15T19:58:45.367" v="5816" actId="47"/>
        <pc:sldMkLst>
          <pc:docMk/>
          <pc:sldMk cId="1304995492" sldId="453"/>
        </pc:sldMkLst>
      </pc:sldChg>
      <pc:sldChg chg="del">
        <pc:chgData name="Stephen Lindsay" userId="0e91705b-98b0-4214-8725-ae319bef34a0" providerId="ADAL" clId="{755E7B3E-0FDF-497F-B4A4-6C84A95A3451}" dt="2022-02-15T19:58:45.367" v="5816" actId="47"/>
        <pc:sldMkLst>
          <pc:docMk/>
          <pc:sldMk cId="1200203364" sldId="454"/>
        </pc:sldMkLst>
      </pc:sldChg>
      <pc:sldChg chg="del">
        <pc:chgData name="Stephen Lindsay" userId="0e91705b-98b0-4214-8725-ae319bef34a0" providerId="ADAL" clId="{755E7B3E-0FDF-497F-B4A4-6C84A95A3451}" dt="2022-02-15T19:58:45.367" v="5816" actId="47"/>
        <pc:sldMkLst>
          <pc:docMk/>
          <pc:sldMk cId="1943505200" sldId="455"/>
        </pc:sldMkLst>
      </pc:sldChg>
      <pc:sldChg chg="del">
        <pc:chgData name="Stephen Lindsay" userId="0e91705b-98b0-4214-8725-ae319bef34a0" providerId="ADAL" clId="{755E7B3E-0FDF-497F-B4A4-6C84A95A3451}" dt="2022-02-15T19:58:45.367" v="5816" actId="47"/>
        <pc:sldMkLst>
          <pc:docMk/>
          <pc:sldMk cId="746824393" sldId="456"/>
        </pc:sldMkLst>
      </pc:sldChg>
      <pc:sldChg chg="del">
        <pc:chgData name="Stephen Lindsay" userId="0e91705b-98b0-4214-8725-ae319bef34a0" providerId="ADAL" clId="{755E7B3E-0FDF-497F-B4A4-6C84A95A3451}" dt="2022-02-15T19:58:45.367" v="5816" actId="47"/>
        <pc:sldMkLst>
          <pc:docMk/>
          <pc:sldMk cId="797779193" sldId="457"/>
        </pc:sldMkLst>
      </pc:sldChg>
      <pc:sldChg chg="del">
        <pc:chgData name="Stephen Lindsay" userId="0e91705b-98b0-4214-8725-ae319bef34a0" providerId="ADAL" clId="{755E7B3E-0FDF-497F-B4A4-6C84A95A3451}" dt="2022-02-15T19:58:45.367" v="5816" actId="47"/>
        <pc:sldMkLst>
          <pc:docMk/>
          <pc:sldMk cId="1999886547" sldId="458"/>
        </pc:sldMkLst>
      </pc:sldChg>
      <pc:sldChg chg="del">
        <pc:chgData name="Stephen Lindsay" userId="0e91705b-98b0-4214-8725-ae319bef34a0" providerId="ADAL" clId="{755E7B3E-0FDF-497F-B4A4-6C84A95A3451}" dt="2022-02-15T19:58:45.367" v="5816" actId="47"/>
        <pc:sldMkLst>
          <pc:docMk/>
          <pc:sldMk cId="822377141" sldId="459"/>
        </pc:sldMkLst>
      </pc:sldChg>
      <pc:sldChg chg="del">
        <pc:chgData name="Stephen Lindsay" userId="0e91705b-98b0-4214-8725-ae319bef34a0" providerId="ADAL" clId="{755E7B3E-0FDF-497F-B4A4-6C84A95A3451}" dt="2022-02-15T19:58:45.367" v="5816" actId="47"/>
        <pc:sldMkLst>
          <pc:docMk/>
          <pc:sldMk cId="253185168" sldId="460"/>
        </pc:sldMkLst>
      </pc:sldChg>
      <pc:sldChg chg="addSp modSp mod">
        <pc:chgData name="Stephen Lindsay" userId="0e91705b-98b0-4214-8725-ae319bef34a0" providerId="ADAL" clId="{755E7B3E-0FDF-497F-B4A4-6C84A95A3451}" dt="2022-02-15T18:03:48.343" v="11" actId="20577"/>
        <pc:sldMkLst>
          <pc:docMk/>
          <pc:sldMk cId="3136883759" sldId="461"/>
        </pc:sldMkLst>
        <pc:spChg chg="mod">
          <ac:chgData name="Stephen Lindsay" userId="0e91705b-98b0-4214-8725-ae319bef34a0" providerId="ADAL" clId="{755E7B3E-0FDF-497F-B4A4-6C84A95A3451}" dt="2022-02-15T18:03:48.343" v="11" actId="20577"/>
          <ac:spMkLst>
            <pc:docMk/>
            <pc:sldMk cId="3136883759" sldId="461"/>
            <ac:spMk id="7" creationId="{3F8F3484-95A8-437C-AC48-985DEDD5E9DD}"/>
          </ac:spMkLst>
        </pc:spChg>
        <pc:picChg chg="add mod">
          <ac:chgData name="Stephen Lindsay" userId="0e91705b-98b0-4214-8725-ae319bef34a0" providerId="ADAL" clId="{755E7B3E-0FDF-497F-B4A4-6C84A95A3451}" dt="2022-02-15T18:03:44.234" v="4" actId="1076"/>
          <ac:picMkLst>
            <pc:docMk/>
            <pc:sldMk cId="3136883759" sldId="461"/>
            <ac:picMk id="3" creationId="{AD520614-B091-4206-B2C0-14580E47517D}"/>
          </ac:picMkLst>
        </pc:picChg>
        <pc:picChg chg="mod">
          <ac:chgData name="Stephen Lindsay" userId="0e91705b-98b0-4214-8725-ae319bef34a0" providerId="ADAL" clId="{755E7B3E-0FDF-497F-B4A4-6C84A95A3451}" dt="2022-02-15T18:03:40.980" v="3" actId="1076"/>
          <ac:picMkLst>
            <pc:docMk/>
            <pc:sldMk cId="3136883759" sldId="461"/>
            <ac:picMk id="1028" creationId="{C0232663-82EB-4BA0-B4E8-7380DA926C2F}"/>
          </ac:picMkLst>
        </pc:picChg>
      </pc:sldChg>
      <pc:sldChg chg="del">
        <pc:chgData name="Stephen Lindsay" userId="0e91705b-98b0-4214-8725-ae319bef34a0" providerId="ADAL" clId="{755E7B3E-0FDF-497F-B4A4-6C84A95A3451}" dt="2022-02-15T19:58:45.367" v="5816" actId="47"/>
        <pc:sldMkLst>
          <pc:docMk/>
          <pc:sldMk cId="3497627532" sldId="462"/>
        </pc:sldMkLst>
      </pc:sldChg>
      <pc:sldChg chg="del">
        <pc:chgData name="Stephen Lindsay" userId="0e91705b-98b0-4214-8725-ae319bef34a0" providerId="ADAL" clId="{755E7B3E-0FDF-497F-B4A4-6C84A95A3451}" dt="2022-02-15T20:56:07.462" v="7062" actId="47"/>
        <pc:sldMkLst>
          <pc:docMk/>
          <pc:sldMk cId="3192971649" sldId="463"/>
        </pc:sldMkLst>
      </pc:sldChg>
      <pc:sldChg chg="del">
        <pc:chgData name="Stephen Lindsay" userId="0e91705b-98b0-4214-8725-ae319bef34a0" providerId="ADAL" clId="{755E7B3E-0FDF-497F-B4A4-6C84A95A3451}" dt="2022-02-15T19:58:45.367" v="5816" actId="47"/>
        <pc:sldMkLst>
          <pc:docMk/>
          <pc:sldMk cId="2744091152" sldId="464"/>
        </pc:sldMkLst>
      </pc:sldChg>
      <pc:sldChg chg="del">
        <pc:chgData name="Stephen Lindsay" userId="0e91705b-98b0-4214-8725-ae319bef34a0" providerId="ADAL" clId="{755E7B3E-0FDF-497F-B4A4-6C84A95A3451}" dt="2022-02-15T19:58:45.367" v="5816" actId="47"/>
        <pc:sldMkLst>
          <pc:docMk/>
          <pc:sldMk cId="3851140399" sldId="465"/>
        </pc:sldMkLst>
      </pc:sldChg>
      <pc:sldChg chg="addSp delSp modSp new mod modClrScheme chgLayout">
        <pc:chgData name="Stephen Lindsay" userId="0e91705b-98b0-4214-8725-ae319bef34a0" providerId="ADAL" clId="{755E7B3E-0FDF-497F-B4A4-6C84A95A3451}" dt="2022-02-15T18:06:34.303" v="20" actId="1076"/>
        <pc:sldMkLst>
          <pc:docMk/>
          <pc:sldMk cId="593544757" sldId="466"/>
        </pc:sldMkLst>
        <pc:spChg chg="del">
          <ac:chgData name="Stephen Lindsay" userId="0e91705b-98b0-4214-8725-ae319bef34a0" providerId="ADAL" clId="{755E7B3E-0FDF-497F-B4A4-6C84A95A3451}" dt="2022-02-15T18:06:04.029" v="13" actId="700"/>
          <ac:spMkLst>
            <pc:docMk/>
            <pc:sldMk cId="593544757" sldId="466"/>
            <ac:spMk id="2" creationId="{1664E6E0-2626-4834-A266-5FF92134F9A4}"/>
          </ac:spMkLst>
        </pc:spChg>
        <pc:spChg chg="del">
          <ac:chgData name="Stephen Lindsay" userId="0e91705b-98b0-4214-8725-ae319bef34a0" providerId="ADAL" clId="{755E7B3E-0FDF-497F-B4A4-6C84A95A3451}" dt="2022-02-15T18:06:04.029" v="13" actId="700"/>
          <ac:spMkLst>
            <pc:docMk/>
            <pc:sldMk cId="593544757" sldId="466"/>
            <ac:spMk id="3" creationId="{20AC14D8-3167-4F0A-98C8-F3A76B47F7E6}"/>
          </ac:spMkLst>
        </pc:spChg>
        <pc:spChg chg="del">
          <ac:chgData name="Stephen Lindsay" userId="0e91705b-98b0-4214-8725-ae319bef34a0" providerId="ADAL" clId="{755E7B3E-0FDF-497F-B4A4-6C84A95A3451}" dt="2022-02-15T18:06:04.029" v="13" actId="700"/>
          <ac:spMkLst>
            <pc:docMk/>
            <pc:sldMk cId="593544757" sldId="466"/>
            <ac:spMk id="4" creationId="{A982B149-0E15-4C52-9DEE-5A9DA3E0769A}"/>
          </ac:spMkLst>
        </pc:spChg>
        <pc:picChg chg="add mod">
          <ac:chgData name="Stephen Lindsay" userId="0e91705b-98b0-4214-8725-ae319bef34a0" providerId="ADAL" clId="{755E7B3E-0FDF-497F-B4A4-6C84A95A3451}" dt="2022-02-15T18:06:34.303" v="20" actId="1076"/>
          <ac:picMkLst>
            <pc:docMk/>
            <pc:sldMk cId="593544757" sldId="466"/>
            <ac:picMk id="6" creationId="{D2BB5BAC-6BFF-497C-8AFD-7C11FA41BA05}"/>
          </ac:picMkLst>
        </pc:picChg>
      </pc:sldChg>
      <pc:sldChg chg="modSp add mod">
        <pc:chgData name="Stephen Lindsay" userId="0e91705b-98b0-4214-8725-ae319bef34a0" providerId="ADAL" clId="{755E7B3E-0FDF-497F-B4A4-6C84A95A3451}" dt="2022-02-15T18:35:51.462" v="933" actId="20577"/>
        <pc:sldMkLst>
          <pc:docMk/>
          <pc:sldMk cId="2420088848" sldId="467"/>
        </pc:sldMkLst>
        <pc:spChg chg="mod">
          <ac:chgData name="Stephen Lindsay" userId="0e91705b-98b0-4214-8725-ae319bef34a0" providerId="ADAL" clId="{755E7B3E-0FDF-497F-B4A4-6C84A95A3451}" dt="2022-02-15T18:08:03.630" v="134" actId="20577"/>
          <ac:spMkLst>
            <pc:docMk/>
            <pc:sldMk cId="2420088848" sldId="467"/>
            <ac:spMk id="2" creationId="{610359F9-5B4E-F145-A16E-0AA97B2D8C65}"/>
          </ac:spMkLst>
        </pc:spChg>
        <pc:spChg chg="mod">
          <ac:chgData name="Stephen Lindsay" userId="0e91705b-98b0-4214-8725-ae319bef34a0" providerId="ADAL" clId="{755E7B3E-0FDF-497F-B4A4-6C84A95A3451}" dt="2022-02-15T18:35:51.462" v="933" actId="20577"/>
          <ac:spMkLst>
            <pc:docMk/>
            <pc:sldMk cId="2420088848" sldId="467"/>
            <ac:spMk id="3" creationId="{B98E0BFF-B0BF-5048-809D-054CAFE22444}"/>
          </ac:spMkLst>
        </pc:spChg>
      </pc:sldChg>
      <pc:sldChg chg="modSp add mod">
        <pc:chgData name="Stephen Lindsay" userId="0e91705b-98b0-4214-8725-ae319bef34a0" providerId="ADAL" clId="{755E7B3E-0FDF-497F-B4A4-6C84A95A3451}" dt="2022-02-15T18:54:51.405" v="1880" actId="20577"/>
        <pc:sldMkLst>
          <pc:docMk/>
          <pc:sldMk cId="3580027072" sldId="468"/>
        </pc:sldMkLst>
        <pc:spChg chg="mod">
          <ac:chgData name="Stephen Lindsay" userId="0e91705b-98b0-4214-8725-ae319bef34a0" providerId="ADAL" clId="{755E7B3E-0FDF-497F-B4A4-6C84A95A3451}" dt="2022-02-15T18:37:18.023" v="973" actId="20577"/>
          <ac:spMkLst>
            <pc:docMk/>
            <pc:sldMk cId="3580027072" sldId="468"/>
            <ac:spMk id="2" creationId="{610359F9-5B4E-F145-A16E-0AA97B2D8C65}"/>
          </ac:spMkLst>
        </pc:spChg>
        <pc:spChg chg="mod">
          <ac:chgData name="Stephen Lindsay" userId="0e91705b-98b0-4214-8725-ae319bef34a0" providerId="ADAL" clId="{755E7B3E-0FDF-497F-B4A4-6C84A95A3451}" dt="2022-02-15T18:54:51.405" v="1880" actId="20577"/>
          <ac:spMkLst>
            <pc:docMk/>
            <pc:sldMk cId="3580027072" sldId="468"/>
            <ac:spMk id="3" creationId="{B98E0BFF-B0BF-5048-809D-054CAFE22444}"/>
          </ac:spMkLst>
        </pc:spChg>
      </pc:sldChg>
      <pc:sldChg chg="add del">
        <pc:chgData name="Stephen Lindsay" userId="0e91705b-98b0-4214-8725-ae319bef34a0" providerId="ADAL" clId="{755E7B3E-0FDF-497F-B4A4-6C84A95A3451}" dt="2022-02-15T18:55:50.989" v="1882" actId="47"/>
        <pc:sldMkLst>
          <pc:docMk/>
          <pc:sldMk cId="90474584" sldId="469"/>
        </pc:sldMkLst>
      </pc:sldChg>
      <pc:sldChg chg="modSp add mod">
        <pc:chgData name="Stephen Lindsay" userId="0e91705b-98b0-4214-8725-ae319bef34a0" providerId="ADAL" clId="{755E7B3E-0FDF-497F-B4A4-6C84A95A3451}" dt="2022-02-15T19:17:07.064" v="3141" actId="20577"/>
        <pc:sldMkLst>
          <pc:docMk/>
          <pc:sldMk cId="1879709626" sldId="469"/>
        </pc:sldMkLst>
        <pc:spChg chg="mod">
          <ac:chgData name="Stephen Lindsay" userId="0e91705b-98b0-4214-8725-ae319bef34a0" providerId="ADAL" clId="{755E7B3E-0FDF-497F-B4A4-6C84A95A3451}" dt="2022-02-15T19:08:55.766" v="2713" actId="20577"/>
          <ac:spMkLst>
            <pc:docMk/>
            <pc:sldMk cId="1879709626" sldId="469"/>
            <ac:spMk id="5" creationId="{9269990F-A56A-4D76-8EB7-3C1F62A6AAED}"/>
          </ac:spMkLst>
        </pc:spChg>
        <pc:spChg chg="mod">
          <ac:chgData name="Stephen Lindsay" userId="0e91705b-98b0-4214-8725-ae319bef34a0" providerId="ADAL" clId="{755E7B3E-0FDF-497F-B4A4-6C84A95A3451}" dt="2022-02-15T19:17:07.064" v="3141" actId="20577"/>
          <ac:spMkLst>
            <pc:docMk/>
            <pc:sldMk cId="1879709626" sldId="469"/>
            <ac:spMk id="6" creationId="{D61FC034-38B2-4B25-9581-6639AC935CBC}"/>
          </ac:spMkLst>
        </pc:spChg>
      </pc:sldChg>
      <pc:sldChg chg="new del">
        <pc:chgData name="Stephen Lindsay" userId="0e91705b-98b0-4214-8725-ae319bef34a0" providerId="ADAL" clId="{755E7B3E-0FDF-497F-B4A4-6C84A95A3451}" dt="2022-02-15T18:59:02.921" v="1961" actId="47"/>
        <pc:sldMkLst>
          <pc:docMk/>
          <pc:sldMk cId="2018529690" sldId="470"/>
        </pc:sldMkLst>
      </pc:sldChg>
      <pc:sldChg chg="add del">
        <pc:chgData name="Stephen Lindsay" userId="0e91705b-98b0-4214-8725-ae319bef34a0" providerId="ADAL" clId="{755E7B3E-0FDF-497F-B4A4-6C84A95A3451}" dt="2022-02-15T18:59:02.104" v="1960" actId="47"/>
        <pc:sldMkLst>
          <pc:docMk/>
          <pc:sldMk cId="1512614387" sldId="471"/>
        </pc:sldMkLst>
      </pc:sldChg>
      <pc:sldChg chg="addSp delSp modSp add mod ord">
        <pc:chgData name="Stephen Lindsay" userId="0e91705b-98b0-4214-8725-ae319bef34a0" providerId="ADAL" clId="{755E7B3E-0FDF-497F-B4A4-6C84A95A3451}" dt="2022-02-15T19:14:23.181" v="3108" actId="22"/>
        <pc:sldMkLst>
          <pc:docMk/>
          <pc:sldMk cId="3902763453" sldId="472"/>
        </pc:sldMkLst>
        <pc:spChg chg="mod">
          <ac:chgData name="Stephen Lindsay" userId="0e91705b-98b0-4214-8725-ae319bef34a0" providerId="ADAL" clId="{755E7B3E-0FDF-497F-B4A4-6C84A95A3451}" dt="2022-02-15T18:59:07.103" v="1962" actId="20577"/>
          <ac:spMkLst>
            <pc:docMk/>
            <pc:sldMk cId="3902763453" sldId="472"/>
            <ac:spMk id="7" creationId="{3F8F3484-95A8-437C-AC48-985DEDD5E9DD}"/>
          </ac:spMkLst>
        </pc:spChg>
        <pc:picChg chg="del">
          <ac:chgData name="Stephen Lindsay" userId="0e91705b-98b0-4214-8725-ae319bef34a0" providerId="ADAL" clId="{755E7B3E-0FDF-497F-B4A4-6C84A95A3451}" dt="2022-02-15T18:59:18.931" v="1964" actId="478"/>
          <ac:picMkLst>
            <pc:docMk/>
            <pc:sldMk cId="3902763453" sldId="472"/>
            <ac:picMk id="3" creationId="{AD520614-B091-4206-B2C0-14580E47517D}"/>
          </ac:picMkLst>
        </pc:picChg>
        <pc:picChg chg="add mod">
          <ac:chgData name="Stephen Lindsay" userId="0e91705b-98b0-4214-8725-ae319bef34a0" providerId="ADAL" clId="{755E7B3E-0FDF-497F-B4A4-6C84A95A3451}" dt="2022-02-15T18:59:33.391" v="1967" actId="1076"/>
          <ac:picMkLst>
            <pc:docMk/>
            <pc:sldMk cId="3902763453" sldId="472"/>
            <ac:picMk id="4" creationId="{6B0C423E-011D-4D7B-AD01-7FFFD9B5A56D}"/>
          </ac:picMkLst>
        </pc:picChg>
        <pc:picChg chg="add del">
          <ac:chgData name="Stephen Lindsay" userId="0e91705b-98b0-4214-8725-ae319bef34a0" providerId="ADAL" clId="{755E7B3E-0FDF-497F-B4A4-6C84A95A3451}" dt="2022-02-15T19:14:23.181" v="3108" actId="22"/>
          <ac:picMkLst>
            <pc:docMk/>
            <pc:sldMk cId="3902763453" sldId="472"/>
            <ac:picMk id="6" creationId="{51809D1C-065F-4A6C-9033-FD0D85963F43}"/>
          </ac:picMkLst>
        </pc:picChg>
        <pc:picChg chg="del">
          <ac:chgData name="Stephen Lindsay" userId="0e91705b-98b0-4214-8725-ae319bef34a0" providerId="ADAL" clId="{755E7B3E-0FDF-497F-B4A4-6C84A95A3451}" dt="2022-02-15T18:59:18.318" v="1963" actId="478"/>
          <ac:picMkLst>
            <pc:docMk/>
            <pc:sldMk cId="3902763453" sldId="472"/>
            <ac:picMk id="1028" creationId="{C0232663-82EB-4BA0-B4E8-7380DA926C2F}"/>
          </ac:picMkLst>
        </pc:picChg>
      </pc:sldChg>
      <pc:sldChg chg="modSp add mod">
        <pc:chgData name="Stephen Lindsay" userId="0e91705b-98b0-4214-8725-ae319bef34a0" providerId="ADAL" clId="{755E7B3E-0FDF-497F-B4A4-6C84A95A3451}" dt="2022-02-15T19:13:55.063" v="3106" actId="5793"/>
        <pc:sldMkLst>
          <pc:docMk/>
          <pc:sldMk cId="4242466087" sldId="473"/>
        </pc:sldMkLst>
        <pc:spChg chg="mod">
          <ac:chgData name="Stephen Lindsay" userId="0e91705b-98b0-4214-8725-ae319bef34a0" providerId="ADAL" clId="{755E7B3E-0FDF-497F-B4A4-6C84A95A3451}" dt="2022-02-15T19:09:17.327" v="2753" actId="14100"/>
          <ac:spMkLst>
            <pc:docMk/>
            <pc:sldMk cId="4242466087" sldId="473"/>
            <ac:spMk id="5" creationId="{9269990F-A56A-4D76-8EB7-3C1F62A6AAED}"/>
          </ac:spMkLst>
        </pc:spChg>
        <pc:spChg chg="mod">
          <ac:chgData name="Stephen Lindsay" userId="0e91705b-98b0-4214-8725-ae319bef34a0" providerId="ADAL" clId="{755E7B3E-0FDF-497F-B4A4-6C84A95A3451}" dt="2022-02-15T19:13:55.063" v="3106" actId="5793"/>
          <ac:spMkLst>
            <pc:docMk/>
            <pc:sldMk cId="4242466087" sldId="473"/>
            <ac:spMk id="6" creationId="{D61FC034-38B2-4B25-9581-6639AC935CBC}"/>
          </ac:spMkLst>
        </pc:spChg>
      </pc:sldChg>
      <pc:sldChg chg="modSp add mod">
        <pc:chgData name="Stephen Lindsay" userId="0e91705b-98b0-4214-8725-ae319bef34a0" providerId="ADAL" clId="{755E7B3E-0FDF-497F-B4A4-6C84A95A3451}" dt="2022-02-15T19:21:46.411" v="3463" actId="20577"/>
        <pc:sldMkLst>
          <pc:docMk/>
          <pc:sldMk cId="2978772400" sldId="474"/>
        </pc:sldMkLst>
        <pc:spChg chg="mod">
          <ac:chgData name="Stephen Lindsay" userId="0e91705b-98b0-4214-8725-ae319bef34a0" providerId="ADAL" clId="{755E7B3E-0FDF-497F-B4A4-6C84A95A3451}" dt="2022-02-15T19:21:46.411" v="3463" actId="20577"/>
          <ac:spMkLst>
            <pc:docMk/>
            <pc:sldMk cId="2978772400" sldId="474"/>
            <ac:spMk id="6" creationId="{D61FC034-38B2-4B25-9581-6639AC935CBC}"/>
          </ac:spMkLst>
        </pc:spChg>
      </pc:sldChg>
      <pc:sldChg chg="addSp modSp new del mod">
        <pc:chgData name="Stephen Lindsay" userId="0e91705b-98b0-4214-8725-ae319bef34a0" providerId="ADAL" clId="{755E7B3E-0FDF-497F-B4A4-6C84A95A3451}" dt="2022-02-15T19:15:11.784" v="3119" actId="47"/>
        <pc:sldMkLst>
          <pc:docMk/>
          <pc:sldMk cId="2415439955" sldId="475"/>
        </pc:sldMkLst>
        <pc:picChg chg="add mod">
          <ac:chgData name="Stephen Lindsay" userId="0e91705b-98b0-4214-8725-ae319bef34a0" providerId="ADAL" clId="{755E7B3E-0FDF-497F-B4A4-6C84A95A3451}" dt="2022-02-15T19:14:35.812" v="3113" actId="1076"/>
          <ac:picMkLst>
            <pc:docMk/>
            <pc:sldMk cId="2415439955" sldId="475"/>
            <ac:picMk id="3" creationId="{5C5182CB-8441-48E7-B2BB-479988B3FC1F}"/>
          </ac:picMkLst>
        </pc:picChg>
      </pc:sldChg>
      <pc:sldChg chg="addSp modSp add del mod">
        <pc:chgData name="Stephen Lindsay" userId="0e91705b-98b0-4214-8725-ae319bef34a0" providerId="ADAL" clId="{755E7B3E-0FDF-497F-B4A4-6C84A95A3451}" dt="2022-02-15T19:16:36.895" v="3134" actId="2696"/>
        <pc:sldMkLst>
          <pc:docMk/>
          <pc:sldMk cId="3169244543" sldId="476"/>
        </pc:sldMkLst>
        <pc:spChg chg="add mod">
          <ac:chgData name="Stephen Lindsay" userId="0e91705b-98b0-4214-8725-ae319bef34a0" providerId="ADAL" clId="{755E7B3E-0FDF-497F-B4A4-6C84A95A3451}" dt="2022-02-15T19:15:44.823" v="3122" actId="207"/>
          <ac:spMkLst>
            <pc:docMk/>
            <pc:sldMk cId="3169244543" sldId="476"/>
            <ac:spMk id="2" creationId="{50603369-179F-482D-AF53-ABD5FAA1411F}"/>
          </ac:spMkLst>
        </pc:spChg>
        <pc:picChg chg="add mod">
          <ac:chgData name="Stephen Lindsay" userId="0e91705b-98b0-4214-8725-ae319bef34a0" providerId="ADAL" clId="{755E7B3E-0FDF-497F-B4A4-6C84A95A3451}" dt="2022-02-15T19:15:03.321" v="3118" actId="1076"/>
          <ac:picMkLst>
            <pc:docMk/>
            <pc:sldMk cId="3169244543" sldId="476"/>
            <ac:picMk id="5" creationId="{A0327F55-1ED2-41B4-AF9E-FEE7C147C1BB}"/>
          </ac:picMkLst>
        </pc:picChg>
      </pc:sldChg>
      <pc:sldChg chg="add">
        <pc:chgData name="Stephen Lindsay" userId="0e91705b-98b0-4214-8725-ae319bef34a0" providerId="ADAL" clId="{755E7B3E-0FDF-497F-B4A4-6C84A95A3451}" dt="2022-02-15T19:16:38.541" v="3135"/>
        <pc:sldMkLst>
          <pc:docMk/>
          <pc:sldMk cId="4062486180" sldId="476"/>
        </pc:sldMkLst>
      </pc:sldChg>
      <pc:sldChg chg="modSp add mod">
        <pc:chgData name="Stephen Lindsay" userId="0e91705b-98b0-4214-8725-ae319bef34a0" providerId="ADAL" clId="{755E7B3E-0FDF-497F-B4A4-6C84A95A3451}" dt="2022-02-15T19:24:11.529" v="3481" actId="20577"/>
        <pc:sldMkLst>
          <pc:docMk/>
          <pc:sldMk cId="1016668776" sldId="477"/>
        </pc:sldMkLst>
        <pc:spChg chg="mod">
          <ac:chgData name="Stephen Lindsay" userId="0e91705b-98b0-4214-8725-ae319bef34a0" providerId="ADAL" clId="{755E7B3E-0FDF-497F-B4A4-6C84A95A3451}" dt="2022-02-15T19:24:11.529" v="3481" actId="20577"/>
          <ac:spMkLst>
            <pc:docMk/>
            <pc:sldMk cId="1016668776" sldId="477"/>
            <ac:spMk id="7" creationId="{3F8F3484-95A8-437C-AC48-985DEDD5E9DD}"/>
          </ac:spMkLst>
        </pc:spChg>
      </pc:sldChg>
      <pc:sldChg chg="addSp delSp modSp add del mod">
        <pc:chgData name="Stephen Lindsay" userId="0e91705b-98b0-4214-8725-ae319bef34a0" providerId="ADAL" clId="{755E7B3E-0FDF-497F-B4A4-6C84A95A3451}" dt="2022-02-15T19:16:36.895" v="3134" actId="2696"/>
        <pc:sldMkLst>
          <pc:docMk/>
          <pc:sldMk cId="3207936089" sldId="477"/>
        </pc:sldMkLst>
        <pc:spChg chg="add mod">
          <ac:chgData name="Stephen Lindsay" userId="0e91705b-98b0-4214-8725-ae319bef34a0" providerId="ADAL" clId="{755E7B3E-0FDF-497F-B4A4-6C84A95A3451}" dt="2022-02-15T19:16:23.587" v="3133" actId="1076"/>
          <ac:spMkLst>
            <pc:docMk/>
            <pc:sldMk cId="3207936089" sldId="477"/>
            <ac:spMk id="8" creationId="{03BF4E24-F317-438E-89CA-8ADBB4AD6254}"/>
          </ac:spMkLst>
        </pc:spChg>
        <pc:picChg chg="add del">
          <ac:chgData name="Stephen Lindsay" userId="0e91705b-98b0-4214-8725-ae319bef34a0" providerId="ADAL" clId="{755E7B3E-0FDF-497F-B4A4-6C84A95A3451}" dt="2022-02-15T19:16:18.417" v="3131" actId="478"/>
          <ac:picMkLst>
            <pc:docMk/>
            <pc:sldMk cId="3207936089" sldId="477"/>
            <ac:picMk id="5" creationId="{A0327F55-1ED2-41B4-AF9E-FEE7C147C1BB}"/>
          </ac:picMkLst>
        </pc:picChg>
        <pc:picChg chg="add mod">
          <ac:chgData name="Stephen Lindsay" userId="0e91705b-98b0-4214-8725-ae319bef34a0" providerId="ADAL" clId="{755E7B3E-0FDF-497F-B4A4-6C84A95A3451}" dt="2022-02-15T19:16:14.669" v="3129" actId="1076"/>
          <ac:picMkLst>
            <pc:docMk/>
            <pc:sldMk cId="3207936089" sldId="477"/>
            <ac:picMk id="6" creationId="{2C3895C1-48B0-4F91-AE0A-1944E5C74890}"/>
          </ac:picMkLst>
        </pc:picChg>
      </pc:sldChg>
      <pc:sldChg chg="add">
        <pc:chgData name="Stephen Lindsay" userId="0e91705b-98b0-4214-8725-ae319bef34a0" providerId="ADAL" clId="{755E7B3E-0FDF-497F-B4A4-6C84A95A3451}" dt="2022-02-15T19:16:42.041" v="3136"/>
        <pc:sldMkLst>
          <pc:docMk/>
          <pc:sldMk cId="829960109" sldId="478"/>
        </pc:sldMkLst>
      </pc:sldChg>
      <pc:sldChg chg="addSp delSp modSp new mod modClrScheme chgLayout">
        <pc:chgData name="Stephen Lindsay" userId="0e91705b-98b0-4214-8725-ae319bef34a0" providerId="ADAL" clId="{755E7B3E-0FDF-497F-B4A4-6C84A95A3451}" dt="2022-02-15T19:24:17.617" v="3482"/>
        <pc:sldMkLst>
          <pc:docMk/>
          <pc:sldMk cId="1099577033" sldId="479"/>
        </pc:sldMkLst>
        <pc:spChg chg="del">
          <ac:chgData name="Stephen Lindsay" userId="0e91705b-98b0-4214-8725-ae319bef34a0" providerId="ADAL" clId="{755E7B3E-0FDF-497F-B4A4-6C84A95A3451}" dt="2022-02-15T19:22:27.232" v="3465" actId="700"/>
          <ac:spMkLst>
            <pc:docMk/>
            <pc:sldMk cId="1099577033" sldId="479"/>
            <ac:spMk id="2" creationId="{18190B14-DD12-4CE3-A250-F393396B27D7}"/>
          </ac:spMkLst>
        </pc:spChg>
        <pc:spChg chg="del">
          <ac:chgData name="Stephen Lindsay" userId="0e91705b-98b0-4214-8725-ae319bef34a0" providerId="ADAL" clId="{755E7B3E-0FDF-497F-B4A4-6C84A95A3451}" dt="2022-02-15T19:22:27.232" v="3465" actId="700"/>
          <ac:spMkLst>
            <pc:docMk/>
            <pc:sldMk cId="1099577033" sldId="479"/>
            <ac:spMk id="3" creationId="{7D4904A2-74E9-4316-ADC2-F67F47E62CF4}"/>
          </ac:spMkLst>
        </pc:spChg>
        <pc:spChg chg="del">
          <ac:chgData name="Stephen Lindsay" userId="0e91705b-98b0-4214-8725-ae319bef34a0" providerId="ADAL" clId="{755E7B3E-0FDF-497F-B4A4-6C84A95A3451}" dt="2022-02-15T19:22:27.232" v="3465" actId="700"/>
          <ac:spMkLst>
            <pc:docMk/>
            <pc:sldMk cId="1099577033" sldId="479"/>
            <ac:spMk id="4" creationId="{0DC3ABFA-C8C2-47F2-AE14-04BC080440E6}"/>
          </ac:spMkLst>
        </pc:spChg>
        <pc:spChg chg="add mod">
          <ac:chgData name="Stephen Lindsay" userId="0e91705b-98b0-4214-8725-ae319bef34a0" providerId="ADAL" clId="{755E7B3E-0FDF-497F-B4A4-6C84A95A3451}" dt="2022-02-15T19:24:17.617" v="3482"/>
          <ac:spMkLst>
            <pc:docMk/>
            <pc:sldMk cId="1099577033" sldId="479"/>
            <ac:spMk id="7" creationId="{09C036A6-E7BB-487B-BDA2-D8899B850D76}"/>
          </ac:spMkLst>
        </pc:spChg>
        <pc:picChg chg="add mod">
          <ac:chgData name="Stephen Lindsay" userId="0e91705b-98b0-4214-8725-ae319bef34a0" providerId="ADAL" clId="{755E7B3E-0FDF-497F-B4A4-6C84A95A3451}" dt="2022-02-15T19:23:50.856" v="3477" actId="14100"/>
          <ac:picMkLst>
            <pc:docMk/>
            <pc:sldMk cId="1099577033" sldId="479"/>
            <ac:picMk id="6" creationId="{A94B67C2-9BE4-4DAA-92AB-778E93A77E62}"/>
          </ac:picMkLst>
        </pc:picChg>
      </pc:sldChg>
      <pc:sldChg chg="addSp modSp add mod">
        <pc:chgData name="Stephen Lindsay" userId="0e91705b-98b0-4214-8725-ae319bef34a0" providerId="ADAL" clId="{755E7B3E-0FDF-497F-B4A4-6C84A95A3451}" dt="2022-02-15T19:24:20.721" v="3483"/>
        <pc:sldMkLst>
          <pc:docMk/>
          <pc:sldMk cId="2782945162" sldId="480"/>
        </pc:sldMkLst>
        <pc:spChg chg="add mod">
          <ac:chgData name="Stephen Lindsay" userId="0e91705b-98b0-4214-8725-ae319bef34a0" providerId="ADAL" clId="{755E7B3E-0FDF-497F-B4A4-6C84A95A3451}" dt="2022-02-15T19:24:20.721" v="3483"/>
          <ac:spMkLst>
            <pc:docMk/>
            <pc:sldMk cId="2782945162" sldId="480"/>
            <ac:spMk id="5" creationId="{9BB62465-770F-47DD-9293-E41015F4CA31}"/>
          </ac:spMkLst>
        </pc:spChg>
        <pc:picChg chg="add mod">
          <ac:chgData name="Stephen Lindsay" userId="0e91705b-98b0-4214-8725-ae319bef34a0" providerId="ADAL" clId="{755E7B3E-0FDF-497F-B4A4-6C84A95A3451}" dt="2022-02-15T19:23:59.998" v="3478" actId="14100"/>
          <ac:picMkLst>
            <pc:docMk/>
            <pc:sldMk cId="2782945162" sldId="480"/>
            <ac:picMk id="3" creationId="{B591C1FB-7C2E-404C-BF44-E78EC42BE40B}"/>
          </ac:picMkLst>
        </pc:picChg>
      </pc:sldChg>
      <pc:sldChg chg="modSp add mod">
        <pc:chgData name="Stephen Lindsay" userId="0e91705b-98b0-4214-8725-ae319bef34a0" providerId="ADAL" clId="{755E7B3E-0FDF-497F-B4A4-6C84A95A3451}" dt="2022-02-15T19:30:39.899" v="4026" actId="27636"/>
        <pc:sldMkLst>
          <pc:docMk/>
          <pc:sldMk cId="2146939484" sldId="481"/>
        </pc:sldMkLst>
        <pc:spChg chg="mod">
          <ac:chgData name="Stephen Lindsay" userId="0e91705b-98b0-4214-8725-ae319bef34a0" providerId="ADAL" clId="{755E7B3E-0FDF-497F-B4A4-6C84A95A3451}" dt="2022-02-15T19:25:04.441" v="3524" actId="14100"/>
          <ac:spMkLst>
            <pc:docMk/>
            <pc:sldMk cId="2146939484" sldId="481"/>
            <ac:spMk id="5" creationId="{9269990F-A56A-4D76-8EB7-3C1F62A6AAED}"/>
          </ac:spMkLst>
        </pc:spChg>
        <pc:spChg chg="mod">
          <ac:chgData name="Stephen Lindsay" userId="0e91705b-98b0-4214-8725-ae319bef34a0" providerId="ADAL" clId="{755E7B3E-0FDF-497F-B4A4-6C84A95A3451}" dt="2022-02-15T19:30:39.899" v="4026" actId="27636"/>
          <ac:spMkLst>
            <pc:docMk/>
            <pc:sldMk cId="2146939484" sldId="481"/>
            <ac:spMk id="6" creationId="{D61FC034-38B2-4B25-9581-6639AC935CBC}"/>
          </ac:spMkLst>
        </pc:spChg>
      </pc:sldChg>
      <pc:sldChg chg="modSp add del mod">
        <pc:chgData name="Stephen Lindsay" userId="0e91705b-98b0-4214-8725-ae319bef34a0" providerId="ADAL" clId="{755E7B3E-0FDF-497F-B4A4-6C84A95A3451}" dt="2022-02-15T19:40:35.374" v="4852" actId="47"/>
        <pc:sldMkLst>
          <pc:docMk/>
          <pc:sldMk cId="3771610651" sldId="482"/>
        </pc:sldMkLst>
        <pc:spChg chg="mod">
          <ac:chgData name="Stephen Lindsay" userId="0e91705b-98b0-4214-8725-ae319bef34a0" providerId="ADAL" clId="{755E7B3E-0FDF-497F-B4A4-6C84A95A3451}" dt="2022-02-15T19:39:25.365" v="4805" actId="1076"/>
          <ac:spMkLst>
            <pc:docMk/>
            <pc:sldMk cId="3771610651" sldId="482"/>
            <ac:spMk id="5" creationId="{9269990F-A56A-4D76-8EB7-3C1F62A6AAED}"/>
          </ac:spMkLst>
        </pc:spChg>
        <pc:spChg chg="mod">
          <ac:chgData name="Stephen Lindsay" userId="0e91705b-98b0-4214-8725-ae319bef34a0" providerId="ADAL" clId="{755E7B3E-0FDF-497F-B4A4-6C84A95A3451}" dt="2022-02-15T19:40:05.572" v="4828" actId="2711"/>
          <ac:spMkLst>
            <pc:docMk/>
            <pc:sldMk cId="3771610651" sldId="482"/>
            <ac:spMk id="6" creationId="{D61FC034-38B2-4B25-9581-6639AC935CBC}"/>
          </ac:spMkLst>
        </pc:spChg>
      </pc:sldChg>
      <pc:sldChg chg="modSp add mod">
        <pc:chgData name="Stephen Lindsay" userId="0e91705b-98b0-4214-8725-ae319bef34a0" providerId="ADAL" clId="{755E7B3E-0FDF-497F-B4A4-6C84A95A3451}" dt="2022-02-15T19:43:10.501" v="4933" actId="20577"/>
        <pc:sldMkLst>
          <pc:docMk/>
          <pc:sldMk cId="3546981880" sldId="483"/>
        </pc:sldMkLst>
        <pc:spChg chg="mod">
          <ac:chgData name="Stephen Lindsay" userId="0e91705b-98b0-4214-8725-ae319bef34a0" providerId="ADAL" clId="{755E7B3E-0FDF-497F-B4A4-6C84A95A3451}" dt="2022-02-15T19:40:28.656" v="4850" actId="20577"/>
          <ac:spMkLst>
            <pc:docMk/>
            <pc:sldMk cId="3546981880" sldId="483"/>
            <ac:spMk id="5" creationId="{9269990F-A56A-4D76-8EB7-3C1F62A6AAED}"/>
          </ac:spMkLst>
        </pc:spChg>
        <pc:spChg chg="mod">
          <ac:chgData name="Stephen Lindsay" userId="0e91705b-98b0-4214-8725-ae319bef34a0" providerId="ADAL" clId="{755E7B3E-0FDF-497F-B4A4-6C84A95A3451}" dt="2022-02-15T19:43:10.501" v="4933" actId="20577"/>
          <ac:spMkLst>
            <pc:docMk/>
            <pc:sldMk cId="3546981880" sldId="483"/>
            <ac:spMk id="6" creationId="{D61FC034-38B2-4B25-9581-6639AC935CBC}"/>
          </ac:spMkLst>
        </pc:spChg>
      </pc:sldChg>
      <pc:sldChg chg="add">
        <pc:chgData name="Stephen Lindsay" userId="0e91705b-98b0-4214-8725-ae319bef34a0" providerId="ADAL" clId="{755E7B3E-0FDF-497F-B4A4-6C84A95A3451}" dt="2022-02-15T19:40:33.914" v="4851"/>
        <pc:sldMkLst>
          <pc:docMk/>
          <pc:sldMk cId="3963440063" sldId="484"/>
        </pc:sldMkLst>
      </pc:sldChg>
      <pc:sldChg chg="modSp add mod">
        <pc:chgData name="Stephen Lindsay" userId="0e91705b-98b0-4214-8725-ae319bef34a0" providerId="ADAL" clId="{755E7B3E-0FDF-497F-B4A4-6C84A95A3451}" dt="2022-02-15T19:47:08.871" v="5169" actId="20577"/>
        <pc:sldMkLst>
          <pc:docMk/>
          <pc:sldMk cId="1796918122" sldId="485"/>
        </pc:sldMkLst>
        <pc:spChg chg="mod">
          <ac:chgData name="Stephen Lindsay" userId="0e91705b-98b0-4214-8725-ae319bef34a0" providerId="ADAL" clId="{755E7B3E-0FDF-497F-B4A4-6C84A95A3451}" dt="2022-02-15T19:47:08.871" v="5169" actId="20577"/>
          <ac:spMkLst>
            <pc:docMk/>
            <pc:sldMk cId="1796918122" sldId="485"/>
            <ac:spMk id="6" creationId="{D61FC034-38B2-4B25-9581-6639AC935CBC}"/>
          </ac:spMkLst>
        </pc:spChg>
      </pc:sldChg>
      <pc:sldChg chg="addSp delSp modSp new mod modClrScheme chgLayout">
        <pc:chgData name="Stephen Lindsay" userId="0e91705b-98b0-4214-8725-ae319bef34a0" providerId="ADAL" clId="{755E7B3E-0FDF-497F-B4A4-6C84A95A3451}" dt="2022-02-15T19:51:53.979" v="5184"/>
        <pc:sldMkLst>
          <pc:docMk/>
          <pc:sldMk cId="988097966" sldId="486"/>
        </pc:sldMkLst>
        <pc:spChg chg="del">
          <ac:chgData name="Stephen Lindsay" userId="0e91705b-98b0-4214-8725-ae319bef34a0" providerId="ADAL" clId="{755E7B3E-0FDF-497F-B4A4-6C84A95A3451}" dt="2022-02-15T19:51:40.301" v="5181" actId="700"/>
          <ac:spMkLst>
            <pc:docMk/>
            <pc:sldMk cId="988097966" sldId="486"/>
            <ac:spMk id="2" creationId="{C950C12E-B1B8-497E-BBAB-EC3C061C72E0}"/>
          </ac:spMkLst>
        </pc:spChg>
        <pc:spChg chg="del">
          <ac:chgData name="Stephen Lindsay" userId="0e91705b-98b0-4214-8725-ae319bef34a0" providerId="ADAL" clId="{755E7B3E-0FDF-497F-B4A4-6C84A95A3451}" dt="2022-02-15T19:51:40.301" v="5181" actId="700"/>
          <ac:spMkLst>
            <pc:docMk/>
            <pc:sldMk cId="988097966" sldId="486"/>
            <ac:spMk id="3" creationId="{65F42688-CB7C-44DF-A811-622610B1B274}"/>
          </ac:spMkLst>
        </pc:spChg>
        <pc:spChg chg="del">
          <ac:chgData name="Stephen Lindsay" userId="0e91705b-98b0-4214-8725-ae319bef34a0" providerId="ADAL" clId="{755E7B3E-0FDF-497F-B4A4-6C84A95A3451}" dt="2022-02-15T19:51:40.301" v="5181" actId="700"/>
          <ac:spMkLst>
            <pc:docMk/>
            <pc:sldMk cId="988097966" sldId="486"/>
            <ac:spMk id="4" creationId="{05C444DF-C31C-4E97-8262-B3B3B20A541B}"/>
          </ac:spMkLst>
        </pc:spChg>
        <pc:spChg chg="add mod">
          <ac:chgData name="Stephen Lindsay" userId="0e91705b-98b0-4214-8725-ae319bef34a0" providerId="ADAL" clId="{755E7B3E-0FDF-497F-B4A4-6C84A95A3451}" dt="2022-02-15T19:51:53.979" v="5184"/>
          <ac:spMkLst>
            <pc:docMk/>
            <pc:sldMk cId="988097966" sldId="486"/>
            <ac:spMk id="7" creationId="{052FBDF1-2058-458A-8D42-831655BC6A27}"/>
          </ac:spMkLst>
        </pc:spChg>
        <pc:picChg chg="add mod">
          <ac:chgData name="Stephen Lindsay" userId="0e91705b-98b0-4214-8725-ae319bef34a0" providerId="ADAL" clId="{755E7B3E-0FDF-497F-B4A4-6C84A95A3451}" dt="2022-02-15T19:51:50.034" v="5183" actId="14100"/>
          <ac:picMkLst>
            <pc:docMk/>
            <pc:sldMk cId="988097966" sldId="486"/>
            <ac:picMk id="6" creationId="{C5DAF36E-3CE3-494F-9941-8F8438CA7559}"/>
          </ac:picMkLst>
        </pc:picChg>
      </pc:sldChg>
      <pc:sldChg chg="modSp add mod">
        <pc:chgData name="Stephen Lindsay" userId="0e91705b-98b0-4214-8725-ae319bef34a0" providerId="ADAL" clId="{755E7B3E-0FDF-497F-B4A4-6C84A95A3451}" dt="2022-02-15T20:08:35.451" v="6446" actId="20577"/>
        <pc:sldMkLst>
          <pc:docMk/>
          <pc:sldMk cId="3507850962" sldId="487"/>
        </pc:sldMkLst>
        <pc:spChg chg="mod">
          <ac:chgData name="Stephen Lindsay" userId="0e91705b-98b0-4214-8725-ae319bef34a0" providerId="ADAL" clId="{755E7B3E-0FDF-497F-B4A4-6C84A95A3451}" dt="2022-02-15T20:08:35.451" v="6446" actId="20577"/>
          <ac:spMkLst>
            <pc:docMk/>
            <pc:sldMk cId="3507850962" sldId="487"/>
            <ac:spMk id="5" creationId="{9269990F-A56A-4D76-8EB7-3C1F62A6AAED}"/>
          </ac:spMkLst>
        </pc:spChg>
        <pc:spChg chg="mod">
          <ac:chgData name="Stephen Lindsay" userId="0e91705b-98b0-4214-8725-ae319bef34a0" providerId="ADAL" clId="{755E7B3E-0FDF-497F-B4A4-6C84A95A3451}" dt="2022-02-15T20:08:27.897" v="6439" actId="20577"/>
          <ac:spMkLst>
            <pc:docMk/>
            <pc:sldMk cId="3507850962" sldId="487"/>
            <ac:spMk id="6" creationId="{D61FC034-38B2-4B25-9581-6639AC935CBC}"/>
          </ac:spMkLst>
        </pc:spChg>
      </pc:sldChg>
      <pc:sldChg chg="addSp modSp add mod">
        <pc:chgData name="Stephen Lindsay" userId="0e91705b-98b0-4214-8725-ae319bef34a0" providerId="ADAL" clId="{755E7B3E-0FDF-497F-B4A4-6C84A95A3451}" dt="2022-02-15T20:17:15.789" v="7059" actId="20577"/>
        <pc:sldMkLst>
          <pc:docMk/>
          <pc:sldMk cId="1682642232" sldId="488"/>
        </pc:sldMkLst>
        <pc:spChg chg="mod">
          <ac:chgData name="Stephen Lindsay" userId="0e91705b-98b0-4214-8725-ae319bef34a0" providerId="ADAL" clId="{755E7B3E-0FDF-497F-B4A4-6C84A95A3451}" dt="2022-02-15T20:13:27.160" v="6592" actId="14100"/>
          <ac:spMkLst>
            <pc:docMk/>
            <pc:sldMk cId="1682642232" sldId="488"/>
            <ac:spMk id="5" creationId="{9269990F-A56A-4D76-8EB7-3C1F62A6AAED}"/>
          </ac:spMkLst>
        </pc:spChg>
        <pc:spChg chg="mod">
          <ac:chgData name="Stephen Lindsay" userId="0e91705b-98b0-4214-8725-ae319bef34a0" providerId="ADAL" clId="{755E7B3E-0FDF-497F-B4A4-6C84A95A3451}" dt="2022-02-15T20:17:15.789" v="7059" actId="20577"/>
          <ac:spMkLst>
            <pc:docMk/>
            <pc:sldMk cId="1682642232" sldId="488"/>
            <ac:spMk id="6" creationId="{D61FC034-38B2-4B25-9581-6639AC935CBC}"/>
          </ac:spMkLst>
        </pc:spChg>
        <pc:picChg chg="add mod">
          <ac:chgData name="Stephen Lindsay" userId="0e91705b-98b0-4214-8725-ae319bef34a0" providerId="ADAL" clId="{755E7B3E-0FDF-497F-B4A4-6C84A95A3451}" dt="2022-02-15T20:17:08.849" v="7057" actId="1076"/>
          <ac:picMkLst>
            <pc:docMk/>
            <pc:sldMk cId="1682642232" sldId="488"/>
            <ac:picMk id="3" creationId="{B8BE9739-1346-423A-BB3B-EA7C84E2FC2C}"/>
          </ac:picMkLst>
        </pc:picChg>
      </pc:sldChg>
      <pc:sldChg chg="modSp add del mod">
        <pc:chgData name="Stephen Lindsay" userId="0e91705b-98b0-4214-8725-ae319bef34a0" providerId="ADAL" clId="{755E7B3E-0FDF-497F-B4A4-6C84A95A3451}" dt="2022-02-15T20:11:52.279" v="6552" actId="47"/>
        <pc:sldMkLst>
          <pc:docMk/>
          <pc:sldMk cId="1824524486" sldId="488"/>
        </pc:sldMkLst>
        <pc:spChg chg="mod">
          <ac:chgData name="Stephen Lindsay" userId="0e91705b-98b0-4214-8725-ae319bef34a0" providerId="ADAL" clId="{755E7B3E-0FDF-497F-B4A4-6C84A95A3451}" dt="2022-02-15T20:11:16.496" v="6548" actId="20577"/>
          <ac:spMkLst>
            <pc:docMk/>
            <pc:sldMk cId="1824524486" sldId="488"/>
            <ac:spMk id="5" creationId="{9269990F-A56A-4D76-8EB7-3C1F62A6AAED}"/>
          </ac:spMkLst>
        </pc:spChg>
        <pc:spChg chg="mod">
          <ac:chgData name="Stephen Lindsay" userId="0e91705b-98b0-4214-8725-ae319bef34a0" providerId="ADAL" clId="{755E7B3E-0FDF-497F-B4A4-6C84A95A3451}" dt="2022-02-15T20:11:29.628" v="6551" actId="20577"/>
          <ac:spMkLst>
            <pc:docMk/>
            <pc:sldMk cId="1824524486" sldId="488"/>
            <ac:spMk id="6" creationId="{D61FC034-38B2-4B25-9581-6639AC935CBC}"/>
          </ac:spMkLst>
        </pc:spChg>
      </pc:sldChg>
      <pc:sldChg chg="add">
        <pc:chgData name="Stephen Lindsay" userId="0e91705b-98b0-4214-8725-ae319bef34a0" providerId="ADAL" clId="{755E7B3E-0FDF-497F-B4A4-6C84A95A3451}" dt="2022-02-15T20:56:09.903" v="7063"/>
        <pc:sldMkLst>
          <pc:docMk/>
          <pc:sldMk cId="2694507400" sldId="4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433B5-D728-E146-B948-C37A5EC05FB8}" type="datetimeFigureOut">
              <a:rPr lang="en-US" smtClean="0"/>
              <a:t>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02F00-C535-204F-B4B5-528FB2DC4FE2}" type="slidenum">
              <a:rPr lang="en-US" smtClean="0"/>
              <a:t>‹#›</a:t>
            </a:fld>
            <a:endParaRPr lang="en-US" dirty="0"/>
          </a:p>
        </p:txBody>
      </p:sp>
    </p:spTree>
    <p:extLst>
      <p:ext uri="{BB962C8B-B14F-4D97-AF65-F5344CB8AC3E}">
        <p14:creationId xmlns:p14="http://schemas.microsoft.com/office/powerpoint/2010/main" val="94456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a:t>
            </a:fld>
            <a:endParaRPr lang="en-US" dirty="0"/>
          </a:p>
        </p:txBody>
      </p:sp>
    </p:spTree>
    <p:extLst>
      <p:ext uri="{BB962C8B-B14F-4D97-AF65-F5344CB8AC3E}">
        <p14:creationId xmlns:p14="http://schemas.microsoft.com/office/powerpoint/2010/main" val="3787943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15</a:t>
            </a:fld>
            <a:endParaRPr lang="en-US" dirty="0"/>
          </a:p>
        </p:txBody>
      </p:sp>
    </p:spTree>
    <p:extLst>
      <p:ext uri="{BB962C8B-B14F-4D97-AF65-F5344CB8AC3E}">
        <p14:creationId xmlns:p14="http://schemas.microsoft.com/office/powerpoint/2010/main" val="4182601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 and problem</a:t>
            </a:r>
          </a:p>
        </p:txBody>
      </p:sp>
      <p:sp>
        <p:nvSpPr>
          <p:cNvPr id="4" name="Slide Number Placeholder 3"/>
          <p:cNvSpPr>
            <a:spLocks noGrp="1"/>
          </p:cNvSpPr>
          <p:nvPr>
            <p:ph type="sldNum" sz="quarter" idx="5"/>
          </p:nvPr>
        </p:nvSpPr>
        <p:spPr/>
        <p:txBody>
          <a:bodyPr/>
          <a:lstStyle/>
          <a:p>
            <a:fld id="{34A02F00-C535-204F-B4B5-528FB2DC4FE2}" type="slidenum">
              <a:rPr lang="en-US" smtClean="0"/>
              <a:t>18</a:t>
            </a:fld>
            <a:endParaRPr lang="en-US" dirty="0"/>
          </a:p>
        </p:txBody>
      </p:sp>
    </p:spTree>
    <p:extLst>
      <p:ext uri="{BB962C8B-B14F-4D97-AF65-F5344CB8AC3E}">
        <p14:creationId xmlns:p14="http://schemas.microsoft.com/office/powerpoint/2010/main" val="252948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20</a:t>
            </a:fld>
            <a:endParaRPr lang="en-US" dirty="0"/>
          </a:p>
        </p:txBody>
      </p:sp>
    </p:spTree>
    <p:extLst>
      <p:ext uri="{BB962C8B-B14F-4D97-AF65-F5344CB8AC3E}">
        <p14:creationId xmlns:p14="http://schemas.microsoft.com/office/powerpoint/2010/main" val="415766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28</a:t>
            </a:fld>
            <a:endParaRPr lang="en-US" dirty="0"/>
          </a:p>
        </p:txBody>
      </p:sp>
    </p:spTree>
    <p:extLst>
      <p:ext uri="{BB962C8B-B14F-4D97-AF65-F5344CB8AC3E}">
        <p14:creationId xmlns:p14="http://schemas.microsoft.com/office/powerpoint/2010/main" val="230099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2</a:t>
            </a:fld>
            <a:endParaRPr lang="en-US" dirty="0"/>
          </a:p>
        </p:txBody>
      </p:sp>
    </p:spTree>
    <p:extLst>
      <p:ext uri="{BB962C8B-B14F-4D97-AF65-F5344CB8AC3E}">
        <p14:creationId xmlns:p14="http://schemas.microsoft.com/office/powerpoint/2010/main" val="176942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4</a:t>
            </a:fld>
            <a:endParaRPr lang="en-US" dirty="0"/>
          </a:p>
        </p:txBody>
      </p:sp>
    </p:spTree>
    <p:extLst>
      <p:ext uri="{BB962C8B-B14F-4D97-AF65-F5344CB8AC3E}">
        <p14:creationId xmlns:p14="http://schemas.microsoft.com/office/powerpoint/2010/main" val="258817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5</a:t>
            </a:fld>
            <a:endParaRPr lang="en-US" dirty="0"/>
          </a:p>
        </p:txBody>
      </p:sp>
    </p:spTree>
    <p:extLst>
      <p:ext uri="{BB962C8B-B14F-4D97-AF65-F5344CB8AC3E}">
        <p14:creationId xmlns:p14="http://schemas.microsoft.com/office/powerpoint/2010/main" val="44903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6</a:t>
            </a:fld>
            <a:endParaRPr lang="en-US" dirty="0"/>
          </a:p>
        </p:txBody>
      </p:sp>
    </p:spTree>
    <p:extLst>
      <p:ext uri="{BB962C8B-B14F-4D97-AF65-F5344CB8AC3E}">
        <p14:creationId xmlns:p14="http://schemas.microsoft.com/office/powerpoint/2010/main" val="211461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7</a:t>
            </a:fld>
            <a:endParaRPr lang="en-US" dirty="0"/>
          </a:p>
        </p:txBody>
      </p:sp>
    </p:spTree>
    <p:extLst>
      <p:ext uri="{BB962C8B-B14F-4D97-AF65-F5344CB8AC3E}">
        <p14:creationId xmlns:p14="http://schemas.microsoft.com/office/powerpoint/2010/main" val="112741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9</a:t>
            </a:fld>
            <a:endParaRPr lang="en-US" dirty="0"/>
          </a:p>
        </p:txBody>
      </p:sp>
    </p:spTree>
    <p:extLst>
      <p:ext uri="{BB962C8B-B14F-4D97-AF65-F5344CB8AC3E}">
        <p14:creationId xmlns:p14="http://schemas.microsoft.com/office/powerpoint/2010/main" val="211903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10</a:t>
            </a:fld>
            <a:endParaRPr lang="en-US" dirty="0"/>
          </a:p>
        </p:txBody>
      </p:sp>
    </p:spTree>
    <p:extLst>
      <p:ext uri="{BB962C8B-B14F-4D97-AF65-F5344CB8AC3E}">
        <p14:creationId xmlns:p14="http://schemas.microsoft.com/office/powerpoint/2010/main" val="283991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A02F00-C535-204F-B4B5-528FB2DC4FE2}" type="slidenum">
              <a:rPr lang="en-US" smtClean="0"/>
              <a:t>11</a:t>
            </a:fld>
            <a:endParaRPr lang="en-US" dirty="0"/>
          </a:p>
        </p:txBody>
      </p:sp>
    </p:spTree>
    <p:extLst>
      <p:ext uri="{BB962C8B-B14F-4D97-AF65-F5344CB8AC3E}">
        <p14:creationId xmlns:p14="http://schemas.microsoft.com/office/powerpoint/2010/main" val="1627834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970578"/>
            <a:ext cx="10974309" cy="4924035"/>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 name="Content Placeholder 2"/>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7" name="Rectangle 6">
            <a:extLst>
              <a:ext uri="{FF2B5EF4-FFF2-40B4-BE49-F238E27FC236}">
                <a16:creationId xmlns:a16="http://schemas.microsoft.com/office/drawing/2014/main" id="{585E7994-B23F-425C-853E-A7A39603EC37}"/>
              </a:ext>
            </a:extLst>
          </p:cNvPr>
          <p:cNvSpPr/>
          <p:nvPr userDrawn="1"/>
        </p:nvSpPr>
        <p:spPr bwMode="auto">
          <a:xfrm>
            <a:off x="2186151" y="-278436"/>
            <a:ext cx="8788158" cy="1249014"/>
          </a:xfrm>
          <a:prstGeom prst="rect">
            <a:avLst/>
          </a:prstGeom>
          <a:solidFill>
            <a:schemeClr val="bg1">
              <a:alpha val="6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4" name="Title 1"/>
          <p:cNvSpPr>
            <a:spLocks noGrp="1"/>
          </p:cNvSpPr>
          <p:nvPr>
            <p:ph type="title" hasCustomPrompt="1"/>
          </p:nvPr>
        </p:nvSpPr>
        <p:spPr>
          <a:xfrm>
            <a:off x="2473664" y="180896"/>
            <a:ext cx="3744417" cy="504055"/>
          </a:xfrm>
          <a:prstGeom prst="rect">
            <a:avLst/>
          </a:prstGeom>
        </p:spPr>
        <p:txBody>
          <a:bodyPr>
            <a:normAutofit/>
          </a:bodyPr>
          <a:lstStyle>
            <a:lvl1pPr>
              <a:defRPr sz="3200">
                <a:solidFill>
                  <a:srgbClr val="00213B"/>
                </a:solidFill>
                <a:latin typeface="Arial" charset="0"/>
                <a:ea typeface="Arial" charset="0"/>
                <a:cs typeface="Arial" charset="0"/>
              </a:defRPr>
            </a:lvl1pPr>
          </a:lstStyle>
          <a:p>
            <a:r>
              <a:rPr lang="en-US" sz="2400" dirty="0"/>
              <a:t>Title: Font size 32</a:t>
            </a:r>
          </a:p>
        </p:txBody>
      </p:sp>
    </p:spTree>
    <p:extLst>
      <p:ext uri="{BB962C8B-B14F-4D97-AF65-F5344CB8AC3E}">
        <p14:creationId xmlns:p14="http://schemas.microsoft.com/office/powerpoint/2010/main" val="26634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The South Front of the University">
            <a:extLst>
              <a:ext uri="{FF2B5EF4-FFF2-40B4-BE49-F238E27FC236}">
                <a16:creationId xmlns:a16="http://schemas.microsoft.com/office/drawing/2014/main" id="{1DF6FC90-00C1-4CB0-A001-B35ADC00539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5" name="Title 1">
            <a:extLst>
              <a:ext uri="{FF2B5EF4-FFF2-40B4-BE49-F238E27FC236}">
                <a16:creationId xmlns:a16="http://schemas.microsoft.com/office/drawing/2014/main" id="{1B9978F3-40AA-B047-B077-E6C1CE004DED}"/>
              </a:ext>
            </a:extLst>
          </p:cNvPr>
          <p:cNvSpPr>
            <a:spLocks noGrp="1"/>
          </p:cNvSpPr>
          <p:nvPr>
            <p:ph type="ctrTitle"/>
          </p:nvPr>
        </p:nvSpPr>
        <p:spPr>
          <a:xfrm>
            <a:off x="517814" y="1243445"/>
            <a:ext cx="4972050" cy="592282"/>
          </a:xfrm>
        </p:spPr>
        <p:txBody>
          <a:bodyPr/>
          <a:lstStyle>
            <a:lvl1pPr algn="l">
              <a:defRPr/>
            </a:lvl1pPr>
          </a:lstStyle>
          <a:p>
            <a:endParaRPr lang="en-GB" dirty="0"/>
          </a:p>
        </p:txBody>
      </p:sp>
      <p:sp>
        <p:nvSpPr>
          <p:cNvPr id="9" name="Subtitle 2">
            <a:extLst>
              <a:ext uri="{FF2B5EF4-FFF2-40B4-BE49-F238E27FC236}">
                <a16:creationId xmlns:a16="http://schemas.microsoft.com/office/drawing/2014/main" id="{157762F7-94EF-0744-BA0E-BF26083BC292}"/>
              </a:ext>
            </a:extLst>
          </p:cNvPr>
          <p:cNvSpPr>
            <a:spLocks noGrp="1"/>
          </p:cNvSpPr>
          <p:nvPr>
            <p:ph type="subTitle" idx="4294967295"/>
          </p:nvPr>
        </p:nvSpPr>
        <p:spPr>
          <a:xfrm>
            <a:off x="517923" y="2262188"/>
            <a:ext cx="4260056" cy="466725"/>
          </a:xfrm>
        </p:spPr>
        <p:txBody>
          <a:bodyPr/>
          <a:lstStyle/>
          <a:p>
            <a:endParaRPr lang="en-GB" dirty="0"/>
          </a:p>
        </p:txBody>
      </p:sp>
      <p:sp>
        <p:nvSpPr>
          <p:cNvPr id="8" name="Content Placeholder 2">
            <a:extLst>
              <a:ext uri="{FF2B5EF4-FFF2-40B4-BE49-F238E27FC236}">
                <a16:creationId xmlns:a16="http://schemas.microsoft.com/office/drawing/2014/main" id="{07FF0C31-CF1B-4F77-A6F6-BE8FB5A7FD5D}"/>
              </a:ext>
            </a:extLst>
          </p:cNvPr>
          <p:cNvSpPr>
            <a:spLocks noGrp="1"/>
          </p:cNvSpPr>
          <p:nvPr>
            <p:ph idx="1" hasCustomPrompt="1"/>
          </p:nvPr>
        </p:nvSpPr>
        <p:spPr>
          <a:xfrm>
            <a:off x="536380" y="1316086"/>
            <a:ext cx="7325961" cy="3519621"/>
          </a:xfrm>
          <a:prstGeom prst="rect">
            <a:avLst/>
          </a:prstGeom>
          <a:solidFill>
            <a:schemeClr val="tx1">
              <a:lumMod val="90000"/>
              <a:lumOff val="10000"/>
            </a:schemeClr>
          </a:solidFill>
        </p:spPr>
        <p:txBody>
          <a:bodyPr/>
          <a:lstStyle>
            <a:lvl1pPr>
              <a:buFont typeface="Wingdings" panose="05000000000000000000" pitchFamily="2" charset="2"/>
              <a:buChar char="Ø"/>
              <a:defRPr sz="24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400">
                <a:solidFill>
                  <a:schemeClr val="bg1"/>
                </a:solidFill>
              </a:defRPr>
            </a:lvl2pPr>
          </a:lstStyle>
          <a:p>
            <a:r>
              <a:rPr lang="en-US" sz="1400" dirty="0"/>
              <a:t>Click to add text</a:t>
            </a:r>
          </a:p>
          <a:p>
            <a:r>
              <a:rPr lang="en-US" sz="1400" dirty="0"/>
              <a:t>Second</a:t>
            </a:r>
          </a:p>
          <a:p>
            <a:pPr lvl="1"/>
            <a:r>
              <a:rPr lang="en-US" sz="1400" dirty="0"/>
              <a:t>Third</a:t>
            </a:r>
          </a:p>
        </p:txBody>
      </p:sp>
      <p:sp>
        <p:nvSpPr>
          <p:cNvPr id="12" name="Title 1">
            <a:extLst>
              <a:ext uri="{FF2B5EF4-FFF2-40B4-BE49-F238E27FC236}">
                <a16:creationId xmlns:a16="http://schemas.microsoft.com/office/drawing/2014/main" id="{E523DAA4-EBC7-44C3-8FA8-DDBC7810F0C3}"/>
              </a:ext>
            </a:extLst>
          </p:cNvPr>
          <p:cNvSpPr txBox="1">
            <a:spLocks/>
          </p:cNvSpPr>
          <p:nvPr userDrawn="1"/>
        </p:nvSpPr>
        <p:spPr>
          <a:xfrm>
            <a:off x="2473664" y="180896"/>
            <a:ext cx="3744417" cy="504055"/>
          </a:xfrm>
          <a:prstGeom prst="rect">
            <a:avLst/>
          </a:prstGeom>
        </p:spPr>
        <p:txBody>
          <a:bodyPr vert="horz" lIns="91440" tIns="45720" rIns="91440" bIns="45720" rtlCol="0" anchor="ctr">
            <a:normAutofit/>
          </a:bodyPr>
          <a:lstStyle>
            <a:lvl1pPr algn="l" rtl="0" eaLnBrk="1" fontAlgn="base" hangingPunct="1">
              <a:lnSpc>
                <a:spcPct val="90000"/>
              </a:lnSpc>
              <a:spcBef>
                <a:spcPct val="0"/>
              </a:spcBef>
              <a:spcAft>
                <a:spcPct val="0"/>
              </a:spcAft>
              <a:defRPr sz="2800" b="1" spc="-10">
                <a:solidFill>
                  <a:schemeClr val="bg1"/>
                </a:solidFill>
                <a:latin typeface="Arial" charset="0"/>
                <a:ea typeface="Arial" charset="0"/>
                <a:cs typeface="Arial" charset="0"/>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a:lstStyle>
          <a:p>
            <a:r>
              <a:rPr lang="en-US" sz="2400" kern="0" dirty="0">
                <a:solidFill>
                  <a:srgbClr val="032952"/>
                </a:solidFill>
              </a:rPr>
              <a:t>Title: Font size 24</a:t>
            </a:r>
          </a:p>
        </p:txBody>
      </p:sp>
    </p:spTree>
    <p:extLst>
      <p:ext uri="{BB962C8B-B14F-4D97-AF65-F5344CB8AC3E}">
        <p14:creationId xmlns:p14="http://schemas.microsoft.com/office/powerpoint/2010/main" val="939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0" end="0"/>
                                            </p:txEl>
                                          </p:spTgt>
                                        </p:tgtEl>
                                        <p:attrNameLst>
                                          <p:attrName>ppt_c</p:attrName>
                                        </p:attrNameLst>
                                      </p:cBhvr>
                                      <p:to>
                                        <a:srgbClr val="969696"/>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1" end="1"/>
                                            </p:txEl>
                                          </p:spTgt>
                                        </p:tgtEl>
                                        <p:attrNameLst>
                                          <p:attrName>ppt_c</p:attrName>
                                        </p:attrNameLst>
                                      </p:cBhvr>
                                      <p:to>
                                        <a:srgbClr val="969696"/>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xEl>
                                              <p:pRg st="2" end="2"/>
                                            </p:txEl>
                                          </p:spTgt>
                                        </p:tgtEl>
                                        <p:attrNameLst>
                                          <p:attrName>ppt_c</p:attrName>
                                        </p:attrNameLst>
                                      </p:cBhvr>
                                      <p:to>
                                        <a:srgbClr val="969696"/>
                                      </p:to>
                                    </p:animClr>
                                  </p:sub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8"/>
                        </p:tgtEl>
                        <p:attrNameLst>
                          <p:attrName>ppt_c</p:attrName>
                        </p:attrNameLst>
                      </p:cBhvr>
                      <p:to>
                        <a:srgbClr val="969696"/>
                      </p:to>
                    </p:animClr>
                  </p:subTnLst>
                </p:cTn>
              </p:par>
            </p:tnLst>
          </p:tmpl>
        </p:tmplLst>
      </p:bldP>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The South Front of the University">
            <a:extLst>
              <a:ext uri="{FF2B5EF4-FFF2-40B4-BE49-F238E27FC236}">
                <a16:creationId xmlns:a16="http://schemas.microsoft.com/office/drawing/2014/main" id="{286C1068-B4F0-4303-A833-EEF73E35007A}"/>
              </a:ext>
            </a:extLst>
          </p:cNvPr>
          <p:cNvPicPr>
            <a:picLocks noChangeAspect="1"/>
          </p:cNvPicPr>
          <p:nvPr userDrawn="1"/>
        </p:nvPicPr>
        <p:blipFill>
          <a:blip r:embed="rId2"/>
          <a:stretch>
            <a:fillRect/>
          </a:stretch>
        </p:blipFill>
        <p:spPr>
          <a:xfrm>
            <a:off x="0" y="-278436"/>
            <a:ext cx="10974309" cy="6173049"/>
          </a:xfrm>
          <a:prstGeom prst="rect">
            <a:avLst/>
          </a:prstGeom>
        </p:spPr>
      </p:pic>
      <p:sp>
        <p:nvSpPr>
          <p:cNvPr id="2" name="Rectangle 1">
            <a:extLst>
              <a:ext uri="{FF2B5EF4-FFF2-40B4-BE49-F238E27FC236}">
                <a16:creationId xmlns:a16="http://schemas.microsoft.com/office/drawing/2014/main" id="{C636DF40-8D94-4DBE-A059-C9547722A03A}"/>
              </a:ext>
            </a:extLst>
          </p:cNvPr>
          <p:cNvSpPr/>
          <p:nvPr userDrawn="1"/>
        </p:nvSpPr>
        <p:spPr bwMode="auto">
          <a:xfrm>
            <a:off x="-1" y="-376988"/>
            <a:ext cx="10974309" cy="6271602"/>
          </a:xfrm>
          <a:prstGeom prst="rect">
            <a:avLst/>
          </a:prstGeom>
          <a:solidFill>
            <a:schemeClr val="bg1">
              <a:alpha val="8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48391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30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772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C50"/>
        </a:solidFill>
        <a:effectLst/>
      </p:bgPr>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AB1E1083-3ECC-4E96-B3E0-1CF227125DCA}"/>
              </a:ext>
            </a:extLst>
          </p:cNvPr>
          <p:cNvSpPr>
            <a:spLocks noGrp="1"/>
          </p:cNvSpPr>
          <p:nvPr>
            <p:ph type="title"/>
          </p:nvPr>
        </p:nvSpPr>
        <p:spPr>
          <a:xfrm>
            <a:off x="1923392" y="274638"/>
            <a:ext cx="6591957" cy="993775"/>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6" name="Footer Placeholder 5">
            <a:extLst>
              <a:ext uri="{FF2B5EF4-FFF2-40B4-BE49-F238E27FC236}">
                <a16:creationId xmlns:a16="http://schemas.microsoft.com/office/drawing/2014/main" id="{241E940D-8FD3-490B-9177-74E6D232FF7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6">
            <a:extLst>
              <a:ext uri="{FF2B5EF4-FFF2-40B4-BE49-F238E27FC236}">
                <a16:creationId xmlns:a16="http://schemas.microsoft.com/office/drawing/2014/main" id="{7A2DE537-9566-40E5-80B7-56ABADC0A437}"/>
              </a:ext>
            </a:extLst>
          </p:cNvPr>
          <p:cNvSpPr>
            <a:spLocks noGrp="1"/>
          </p:cNvSpPr>
          <p:nvPr>
            <p:ph type="sldNum" sz="quarter" idx="4"/>
          </p:nvPr>
        </p:nvSpPr>
        <p:spPr>
          <a:xfrm>
            <a:off x="514350" y="4632024"/>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E5D1233-5239-4928-95DA-D4D132976EA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9" r:id="rId3"/>
    <p:sldLayoutId id="2147483867" r:id="rId4"/>
    <p:sldLayoutId id="2147483868" r:id="rId5"/>
  </p:sldLayoutIdLst>
  <p:hf hdr="0" ftr="0" dt="0"/>
  <p:txStyles>
    <p:titleStyle>
      <a:lvl1pPr algn="l" rtl="0" eaLnBrk="1" fontAlgn="base" hangingPunct="1">
        <a:lnSpc>
          <a:spcPct val="90000"/>
        </a:lnSpc>
        <a:spcBef>
          <a:spcPct val="0"/>
        </a:spcBef>
        <a:spcAft>
          <a:spcPct val="0"/>
        </a:spcAft>
        <a:defRPr sz="2800" b="1" spc="-10">
          <a:solidFill>
            <a:schemeClr val="bg1"/>
          </a:solidFill>
          <a:latin typeface="Times New Roman"/>
          <a:ea typeface="ヒラギノ角ゴ Pro W3" charset="0"/>
          <a:cs typeface="Times New Roman"/>
        </a:defRPr>
      </a:lvl1pPr>
      <a:lvl2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2pPr>
      <a:lvl3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3pPr>
      <a:lvl4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4pPr>
      <a:lvl5pPr algn="l" rtl="0" eaLnBrk="1" fontAlgn="base" hangingPunct="1">
        <a:lnSpc>
          <a:spcPct val="90000"/>
        </a:lnSpc>
        <a:spcBef>
          <a:spcPct val="0"/>
        </a:spcBef>
        <a:spcAft>
          <a:spcPct val="0"/>
        </a:spcAft>
        <a:defRPr sz="2800" b="1">
          <a:solidFill>
            <a:srgbClr val="483F6A"/>
          </a:solidFill>
          <a:latin typeface="Times New Roman" charset="0"/>
          <a:ea typeface="ヒラギノ角ゴ Pro W3" charset="0"/>
          <a:cs typeface="Times New Roman" pitchFamily="18" charset="0"/>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defRPr sz="1600">
          <a:solidFill>
            <a:srgbClr val="4F5961"/>
          </a:solidFill>
          <a:latin typeface="+mn-lt"/>
          <a:ea typeface="ヒラギノ角ゴ Pro W3" charset="0"/>
          <a:cs typeface="ヒラギノ角ゴ Pro W3" charset="0"/>
        </a:defRPr>
      </a:lvl1pPr>
      <a:lvl2pPr marL="457200" algn="l" rtl="0" eaLnBrk="1" fontAlgn="base" hangingPunct="1">
        <a:spcBef>
          <a:spcPct val="20000"/>
        </a:spcBef>
        <a:spcAft>
          <a:spcPct val="0"/>
        </a:spcAft>
        <a:defRPr sz="1200">
          <a:solidFill>
            <a:srgbClr val="00213B"/>
          </a:solidFill>
          <a:latin typeface="+mn-lt"/>
          <a:ea typeface="ヒラギノ角ゴ Pro W3" charset="0"/>
          <a:cs typeface="ＭＳ Ｐゴシック" charset="0"/>
        </a:defRPr>
      </a:lvl2pPr>
      <a:lvl3pPr marL="914400" algn="l" rtl="0" eaLnBrk="1" fontAlgn="base" hangingPunct="1">
        <a:spcBef>
          <a:spcPct val="20000"/>
        </a:spcBef>
        <a:spcAft>
          <a:spcPct val="0"/>
        </a:spcAft>
        <a:defRPr sz="1200" b="1">
          <a:solidFill>
            <a:srgbClr val="00213B"/>
          </a:solidFill>
          <a:latin typeface="+mn-lt"/>
          <a:ea typeface="ＭＳ Ｐゴシック" charset="0"/>
          <a:cs typeface="ＭＳ Ｐゴシック" charset="0"/>
        </a:defRPr>
      </a:lvl3pPr>
      <a:lvl4pPr marL="13716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4pPr>
      <a:lvl5pPr marL="1828800" algn="l" rtl="0" eaLnBrk="1" fontAlgn="base" hangingPunct="1">
        <a:spcBef>
          <a:spcPct val="20000"/>
        </a:spcBef>
        <a:spcAft>
          <a:spcPct val="0"/>
        </a:spcAft>
        <a:defRPr sz="1200">
          <a:solidFill>
            <a:srgbClr val="00213B"/>
          </a:solidFill>
          <a:latin typeface="+mn-lt"/>
          <a:ea typeface="ＭＳ Ｐゴシック" charset="0"/>
          <a:cs typeface="ＭＳ Ｐゴシック" charset="0"/>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Gilbert Scott Building">
            <a:extLst>
              <a:ext uri="{FF2B5EF4-FFF2-40B4-BE49-F238E27FC236}">
                <a16:creationId xmlns:a16="http://schemas.microsoft.com/office/drawing/2014/main" id="{C7A79E24-E3AE-E14E-A68E-EF73A238A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517814" y="1243445"/>
            <a:ext cx="6312754" cy="592282"/>
          </a:xfrm>
        </p:spPr>
        <p:txBody>
          <a:bodyPr>
            <a:normAutofit fontScale="90000"/>
          </a:bodyPr>
          <a:lstStyle/>
          <a:p>
            <a:r>
              <a:rPr lang="en-GB" dirty="0">
                <a:solidFill>
                  <a:schemeClr val="tx1"/>
                </a:solidFill>
                <a:latin typeface="Arial" panose="020B0604020202020204" pitchFamily="34" charset="0"/>
                <a:cs typeface="Arial" panose="020B0604020202020204" pitchFamily="34" charset="0"/>
              </a:rPr>
              <a:t>Object Orientated Software Engineering</a:t>
            </a:r>
          </a:p>
        </p:txBody>
      </p:sp>
      <p:sp>
        <p:nvSpPr>
          <p:cNvPr id="3" name="Subtitle 2"/>
          <p:cNvSpPr>
            <a:spLocks noGrp="1"/>
          </p:cNvSpPr>
          <p:nvPr>
            <p:ph type="subTitle" idx="4294967295"/>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6.2 The Observer Pattern</a:t>
            </a:r>
          </a:p>
          <a:p>
            <a:r>
              <a:rPr lang="en-GB" dirty="0">
                <a:solidFill>
                  <a:schemeClr val="tx1"/>
                </a:solidFill>
              </a:rPr>
              <a:t>By Stephen Lindsay</a:t>
            </a:r>
          </a:p>
        </p:txBody>
      </p:sp>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C2</a:t>
            </a:r>
          </a:p>
        </p:txBody>
      </p:sp>
      <p:pic>
        <p:nvPicPr>
          <p:cNvPr id="4" name="Picture 3">
            <a:extLst>
              <a:ext uri="{FF2B5EF4-FFF2-40B4-BE49-F238E27FC236}">
                <a16:creationId xmlns:a16="http://schemas.microsoft.com/office/drawing/2014/main" id="{6B0C423E-011D-4D7B-AD01-7FFFD9B5A56D}"/>
              </a:ext>
            </a:extLst>
          </p:cNvPr>
          <p:cNvPicPr>
            <a:picLocks noChangeAspect="1"/>
          </p:cNvPicPr>
          <p:nvPr/>
        </p:nvPicPr>
        <p:blipFill>
          <a:blip r:embed="rId3"/>
          <a:stretch>
            <a:fillRect/>
          </a:stretch>
        </p:blipFill>
        <p:spPr>
          <a:xfrm>
            <a:off x="829792" y="101699"/>
            <a:ext cx="7484415" cy="4785542"/>
          </a:xfrm>
          <a:prstGeom prst="rect">
            <a:avLst/>
          </a:prstGeom>
        </p:spPr>
      </p:pic>
      <p:pic>
        <p:nvPicPr>
          <p:cNvPr id="5" name="Picture 4">
            <a:extLst>
              <a:ext uri="{FF2B5EF4-FFF2-40B4-BE49-F238E27FC236}">
                <a16:creationId xmlns:a16="http://schemas.microsoft.com/office/drawing/2014/main" id="{A0327F55-1ED2-41B4-AF9E-FEE7C147C1BB}"/>
              </a:ext>
            </a:extLst>
          </p:cNvPr>
          <p:cNvPicPr>
            <a:picLocks noChangeAspect="1"/>
          </p:cNvPicPr>
          <p:nvPr/>
        </p:nvPicPr>
        <p:blipFill>
          <a:blip r:embed="rId4"/>
          <a:stretch>
            <a:fillRect/>
          </a:stretch>
        </p:blipFill>
        <p:spPr>
          <a:xfrm>
            <a:off x="5933064" y="256259"/>
            <a:ext cx="2982313" cy="3927477"/>
          </a:xfrm>
          <a:prstGeom prst="rect">
            <a:avLst/>
          </a:prstGeom>
        </p:spPr>
      </p:pic>
      <p:sp>
        <p:nvSpPr>
          <p:cNvPr id="2" name="Rectangle 1">
            <a:extLst>
              <a:ext uri="{FF2B5EF4-FFF2-40B4-BE49-F238E27FC236}">
                <a16:creationId xmlns:a16="http://schemas.microsoft.com/office/drawing/2014/main" id="{50603369-179F-482D-AF53-ABD5FAA1411F}"/>
              </a:ext>
            </a:extLst>
          </p:cNvPr>
          <p:cNvSpPr/>
          <p:nvPr/>
        </p:nvSpPr>
        <p:spPr bwMode="auto">
          <a:xfrm>
            <a:off x="5202315" y="4183736"/>
            <a:ext cx="2210539" cy="5480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062486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C2</a:t>
            </a:r>
          </a:p>
        </p:txBody>
      </p:sp>
      <p:pic>
        <p:nvPicPr>
          <p:cNvPr id="4" name="Picture 3">
            <a:extLst>
              <a:ext uri="{FF2B5EF4-FFF2-40B4-BE49-F238E27FC236}">
                <a16:creationId xmlns:a16="http://schemas.microsoft.com/office/drawing/2014/main" id="{6B0C423E-011D-4D7B-AD01-7FFFD9B5A56D}"/>
              </a:ext>
            </a:extLst>
          </p:cNvPr>
          <p:cNvPicPr>
            <a:picLocks noChangeAspect="1"/>
          </p:cNvPicPr>
          <p:nvPr/>
        </p:nvPicPr>
        <p:blipFill>
          <a:blip r:embed="rId3"/>
          <a:stretch>
            <a:fillRect/>
          </a:stretch>
        </p:blipFill>
        <p:spPr>
          <a:xfrm>
            <a:off x="829792" y="101699"/>
            <a:ext cx="7484415" cy="4785542"/>
          </a:xfrm>
          <a:prstGeom prst="rect">
            <a:avLst/>
          </a:prstGeom>
        </p:spPr>
      </p:pic>
      <p:pic>
        <p:nvPicPr>
          <p:cNvPr id="5" name="Picture 4">
            <a:extLst>
              <a:ext uri="{FF2B5EF4-FFF2-40B4-BE49-F238E27FC236}">
                <a16:creationId xmlns:a16="http://schemas.microsoft.com/office/drawing/2014/main" id="{A0327F55-1ED2-41B4-AF9E-FEE7C147C1BB}"/>
              </a:ext>
            </a:extLst>
          </p:cNvPr>
          <p:cNvPicPr>
            <a:picLocks noChangeAspect="1"/>
          </p:cNvPicPr>
          <p:nvPr/>
        </p:nvPicPr>
        <p:blipFill>
          <a:blip r:embed="rId4"/>
          <a:stretch>
            <a:fillRect/>
          </a:stretch>
        </p:blipFill>
        <p:spPr>
          <a:xfrm>
            <a:off x="5933064" y="256259"/>
            <a:ext cx="2982313" cy="3927477"/>
          </a:xfrm>
          <a:prstGeom prst="rect">
            <a:avLst/>
          </a:prstGeom>
        </p:spPr>
      </p:pic>
      <p:sp>
        <p:nvSpPr>
          <p:cNvPr id="2" name="Rectangle 1">
            <a:extLst>
              <a:ext uri="{FF2B5EF4-FFF2-40B4-BE49-F238E27FC236}">
                <a16:creationId xmlns:a16="http://schemas.microsoft.com/office/drawing/2014/main" id="{50603369-179F-482D-AF53-ABD5FAA1411F}"/>
              </a:ext>
            </a:extLst>
          </p:cNvPr>
          <p:cNvSpPr/>
          <p:nvPr/>
        </p:nvSpPr>
        <p:spPr bwMode="auto">
          <a:xfrm>
            <a:off x="5202315" y="4183736"/>
            <a:ext cx="2210539" cy="5480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6" name="Picture 5">
            <a:extLst>
              <a:ext uri="{FF2B5EF4-FFF2-40B4-BE49-F238E27FC236}">
                <a16:creationId xmlns:a16="http://schemas.microsoft.com/office/drawing/2014/main" id="{2C3895C1-48B0-4F91-AE0A-1944E5C74890}"/>
              </a:ext>
            </a:extLst>
          </p:cNvPr>
          <p:cNvPicPr>
            <a:picLocks noChangeAspect="1"/>
          </p:cNvPicPr>
          <p:nvPr/>
        </p:nvPicPr>
        <p:blipFill>
          <a:blip r:embed="rId5"/>
          <a:stretch>
            <a:fillRect/>
          </a:stretch>
        </p:blipFill>
        <p:spPr>
          <a:xfrm>
            <a:off x="6018332" y="818186"/>
            <a:ext cx="3026624" cy="3352568"/>
          </a:xfrm>
          <a:prstGeom prst="rect">
            <a:avLst/>
          </a:prstGeom>
        </p:spPr>
      </p:pic>
      <p:sp>
        <p:nvSpPr>
          <p:cNvPr id="8" name="Rectangle 7">
            <a:extLst>
              <a:ext uri="{FF2B5EF4-FFF2-40B4-BE49-F238E27FC236}">
                <a16:creationId xmlns:a16="http://schemas.microsoft.com/office/drawing/2014/main" id="{03BF4E24-F317-438E-89CA-8ADBB4AD6254}"/>
              </a:ext>
            </a:extLst>
          </p:cNvPr>
          <p:cNvSpPr/>
          <p:nvPr/>
        </p:nvSpPr>
        <p:spPr bwMode="auto">
          <a:xfrm>
            <a:off x="6933461" y="388712"/>
            <a:ext cx="2210539" cy="54806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01666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341862" cy="504055"/>
          </a:xfrm>
        </p:spPr>
        <p:txBody>
          <a:bodyPr>
            <a:normAutofit fontScale="90000"/>
          </a:bodyPr>
          <a:lstStyle/>
          <a:p>
            <a:r>
              <a:rPr lang="en-GB" dirty="0"/>
              <a:t>Weather Station – a naive solution </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10000"/>
          </a:bodyPr>
          <a:lstStyle/>
          <a:p>
            <a:pPr marL="0" indent="0">
              <a:buNone/>
            </a:pPr>
            <a:r>
              <a:rPr lang="en-GB" dirty="0">
                <a:latin typeface="Courier New" panose="02070309020205020404" pitchFamily="49" charset="0"/>
                <a:cs typeface="Courier New" panose="02070309020205020404" pitchFamily="49" charset="0"/>
              </a:rPr>
              <a:t>// This code get’s called whenever the </a:t>
            </a:r>
          </a:p>
          <a:p>
            <a:pPr marL="0" indent="0">
              <a:buNone/>
            </a:pPr>
            <a:r>
              <a:rPr lang="en-GB" dirty="0">
                <a:latin typeface="Courier New" panose="02070309020205020404" pitchFamily="49" charset="0"/>
                <a:cs typeface="Courier New" panose="02070309020205020404" pitchFamily="49" charset="0"/>
              </a:rPr>
              <a:t>// weather measurements have been updated</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public void </a:t>
            </a:r>
            <a:r>
              <a:rPr lang="en-GB" dirty="0" err="1">
                <a:latin typeface="Courier New" panose="02070309020205020404" pitchFamily="49" charset="0"/>
                <a:cs typeface="Courier New" panose="02070309020205020404" pitchFamily="49" charset="0"/>
              </a:rPr>
              <a:t>measurementsChanged</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 your code here</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p>
          <a:p>
            <a:pPr marL="0" indent="0">
              <a:buNone/>
            </a:pPr>
            <a:r>
              <a:rPr lang="en-GB" dirty="0"/>
              <a:t>So we need to update </a:t>
            </a:r>
            <a:r>
              <a:rPr lang="en-GB" dirty="0" err="1"/>
              <a:t>measurementsChanged</a:t>
            </a:r>
            <a:r>
              <a:rPr lang="en-GB" dirty="0"/>
              <a:t> so it updates the three displays – simple!</a:t>
            </a:r>
          </a:p>
        </p:txBody>
      </p:sp>
    </p:spTree>
    <p:extLst>
      <p:ext uri="{BB962C8B-B14F-4D97-AF65-F5344CB8AC3E}">
        <p14:creationId xmlns:p14="http://schemas.microsoft.com/office/powerpoint/2010/main" val="424246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341862" cy="504055"/>
          </a:xfrm>
        </p:spPr>
        <p:txBody>
          <a:bodyPr>
            <a:normAutofit fontScale="90000"/>
          </a:bodyPr>
          <a:lstStyle/>
          <a:p>
            <a:r>
              <a:rPr lang="en-GB" dirty="0"/>
              <a:t>Weather Station – a naive solution </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a:xfrm>
            <a:off x="536379" y="1316086"/>
            <a:ext cx="8430067" cy="3519621"/>
          </a:xfrm>
        </p:spPr>
        <p:txBody>
          <a:bodyPr>
            <a:normAutofit/>
          </a:bodyPr>
          <a:lstStyle/>
          <a:p>
            <a:pPr marL="0" indent="0">
              <a:buNone/>
            </a:pPr>
            <a:r>
              <a:rPr lang="en-GB" sz="1900" dirty="0">
                <a:latin typeface="Courier New" panose="02070309020205020404" pitchFamily="49" charset="0"/>
                <a:cs typeface="Courier New" panose="02070309020205020404" pitchFamily="49" charset="0"/>
              </a:rPr>
              <a:t>public void </a:t>
            </a:r>
            <a:r>
              <a:rPr lang="en-GB" sz="1900" dirty="0" err="1">
                <a:latin typeface="Courier New" panose="02070309020205020404" pitchFamily="49" charset="0"/>
                <a:cs typeface="Courier New" panose="02070309020205020404" pitchFamily="49" charset="0"/>
              </a:rPr>
              <a:t>measurementsChanged</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currentConditionDisplay.update</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temp,humidity,pressure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statisticsDisplay.update</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temp,humiodity,pressure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  </a:t>
            </a:r>
            <a:r>
              <a:rPr lang="en-GB" sz="1900" dirty="0" err="1">
                <a:latin typeface="Courier New" panose="02070309020205020404" pitchFamily="49" charset="0"/>
                <a:cs typeface="Courier New" panose="02070309020205020404" pitchFamily="49" charset="0"/>
              </a:rPr>
              <a:t>forecastDisplay.update</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temp,humidity,pressure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endParaRPr lang="en-GB" dirty="0"/>
          </a:p>
          <a:p>
            <a:pPr marL="0" indent="0">
              <a:buNone/>
            </a:pPr>
            <a:r>
              <a:rPr lang="en-GB" dirty="0"/>
              <a:t>So what problems can we foresee in this style of implementation?</a:t>
            </a:r>
          </a:p>
        </p:txBody>
      </p:sp>
    </p:spTree>
    <p:extLst>
      <p:ext uri="{BB962C8B-B14F-4D97-AF65-F5344CB8AC3E}">
        <p14:creationId xmlns:p14="http://schemas.microsoft.com/office/powerpoint/2010/main" val="297877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4B67C2-9BE4-4DAA-92AB-778E93A77E62}"/>
              </a:ext>
            </a:extLst>
          </p:cNvPr>
          <p:cNvPicPr>
            <a:picLocks noChangeAspect="1"/>
          </p:cNvPicPr>
          <p:nvPr/>
        </p:nvPicPr>
        <p:blipFill>
          <a:blip r:embed="rId2"/>
          <a:stretch>
            <a:fillRect/>
          </a:stretch>
        </p:blipFill>
        <p:spPr>
          <a:xfrm>
            <a:off x="756704" y="999905"/>
            <a:ext cx="7851605" cy="3234744"/>
          </a:xfrm>
          <a:prstGeom prst="rect">
            <a:avLst/>
          </a:prstGeom>
        </p:spPr>
      </p:pic>
      <p:sp>
        <p:nvSpPr>
          <p:cNvPr id="7" name="TextBox 6">
            <a:extLst>
              <a:ext uri="{FF2B5EF4-FFF2-40B4-BE49-F238E27FC236}">
                <a16:creationId xmlns:a16="http://schemas.microsoft.com/office/drawing/2014/main" id="{09C036A6-E7BB-487B-BDA2-D8899B850D76}"/>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C2</a:t>
            </a:r>
          </a:p>
        </p:txBody>
      </p:sp>
    </p:spTree>
    <p:extLst>
      <p:ext uri="{BB962C8B-B14F-4D97-AF65-F5344CB8AC3E}">
        <p14:creationId xmlns:p14="http://schemas.microsoft.com/office/powerpoint/2010/main" val="109957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4B67C2-9BE4-4DAA-92AB-778E93A77E62}"/>
              </a:ext>
            </a:extLst>
          </p:cNvPr>
          <p:cNvPicPr>
            <a:picLocks noChangeAspect="1"/>
          </p:cNvPicPr>
          <p:nvPr/>
        </p:nvPicPr>
        <p:blipFill>
          <a:blip r:embed="rId3"/>
          <a:stretch>
            <a:fillRect/>
          </a:stretch>
        </p:blipFill>
        <p:spPr>
          <a:xfrm>
            <a:off x="756705" y="999905"/>
            <a:ext cx="7630590" cy="3143689"/>
          </a:xfrm>
          <a:prstGeom prst="rect">
            <a:avLst/>
          </a:prstGeom>
        </p:spPr>
      </p:pic>
      <p:pic>
        <p:nvPicPr>
          <p:cNvPr id="3" name="Picture 2">
            <a:extLst>
              <a:ext uri="{FF2B5EF4-FFF2-40B4-BE49-F238E27FC236}">
                <a16:creationId xmlns:a16="http://schemas.microsoft.com/office/drawing/2014/main" id="{B591C1FB-7C2E-404C-BF44-E78EC42BE40B}"/>
              </a:ext>
            </a:extLst>
          </p:cNvPr>
          <p:cNvPicPr>
            <a:picLocks noChangeAspect="1"/>
          </p:cNvPicPr>
          <p:nvPr/>
        </p:nvPicPr>
        <p:blipFill>
          <a:blip r:embed="rId4"/>
          <a:stretch>
            <a:fillRect/>
          </a:stretch>
        </p:blipFill>
        <p:spPr>
          <a:xfrm>
            <a:off x="756705" y="965563"/>
            <a:ext cx="7556181" cy="3487468"/>
          </a:xfrm>
          <a:prstGeom prst="rect">
            <a:avLst/>
          </a:prstGeom>
        </p:spPr>
      </p:pic>
      <p:sp>
        <p:nvSpPr>
          <p:cNvPr id="5" name="TextBox 4">
            <a:extLst>
              <a:ext uri="{FF2B5EF4-FFF2-40B4-BE49-F238E27FC236}">
                <a16:creationId xmlns:a16="http://schemas.microsoft.com/office/drawing/2014/main" id="{9BB62465-770F-47DD-9293-E41015F4CA31}"/>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C2</a:t>
            </a:r>
          </a:p>
        </p:txBody>
      </p:sp>
    </p:spTree>
    <p:extLst>
      <p:ext uri="{BB962C8B-B14F-4D97-AF65-F5344CB8AC3E}">
        <p14:creationId xmlns:p14="http://schemas.microsoft.com/office/powerpoint/2010/main" val="278294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299317" y="180896"/>
            <a:ext cx="7146523" cy="504055"/>
          </a:xfrm>
        </p:spPr>
        <p:txBody>
          <a:bodyPr>
            <a:normAutofit fontScale="90000"/>
          </a:bodyPr>
          <a:lstStyle/>
          <a:p>
            <a:r>
              <a:rPr lang="en-GB" dirty="0"/>
              <a:t>What do those problems mean for us?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a:xfrm>
            <a:off x="536379" y="1316086"/>
            <a:ext cx="8430067" cy="3519621"/>
          </a:xfrm>
        </p:spPr>
        <p:txBody>
          <a:bodyPr>
            <a:normAutofit fontScale="92500"/>
          </a:bodyPr>
          <a:lstStyle/>
          <a:p>
            <a:pPr marL="0" indent="0">
              <a:buNone/>
            </a:pPr>
            <a:r>
              <a:rPr lang="en-GB" dirty="0"/>
              <a:t>Central issue: We can’t add or remove new display elements without changing our code</a:t>
            </a:r>
          </a:p>
          <a:p>
            <a:r>
              <a:rPr lang="en-GB" dirty="0"/>
              <a:t>What happens when a new developer extends our work? They edit out code? That’s not good practice (SOLID – Open/Closed)</a:t>
            </a:r>
          </a:p>
          <a:p>
            <a:endParaRPr lang="en-GB" dirty="0"/>
          </a:p>
          <a:p>
            <a:pPr marL="0" indent="0">
              <a:buNone/>
            </a:pPr>
            <a:r>
              <a:rPr lang="en-GB" dirty="0"/>
              <a:t>The Observer Pattern addresses this issue at it’s heart, when you need to share information with others without knowing who they are, how many of them there are, or what they will do with the information</a:t>
            </a:r>
          </a:p>
          <a:p>
            <a:pPr marL="0" indent="0">
              <a:buNone/>
            </a:pPr>
            <a:endParaRPr lang="en-GB" dirty="0"/>
          </a:p>
        </p:txBody>
      </p:sp>
    </p:spTree>
    <p:extLst>
      <p:ext uri="{BB962C8B-B14F-4D97-AF65-F5344CB8AC3E}">
        <p14:creationId xmlns:p14="http://schemas.microsoft.com/office/powerpoint/2010/main" val="214693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The Observer Pattern Basics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lnSpcReduction="10000"/>
          </a:bodyPr>
          <a:lstStyle/>
          <a:p>
            <a:pPr marL="0" indent="0">
              <a:buNone/>
            </a:pPr>
            <a:r>
              <a:rPr lang="en-GB" dirty="0"/>
              <a:t>Think of how a newspaper works:</a:t>
            </a:r>
          </a:p>
          <a:p>
            <a:pPr marL="457200" indent="-457200">
              <a:buFont typeface="+mj-lt"/>
              <a:buAutoNum type="arabicPeriod"/>
            </a:pPr>
            <a:r>
              <a:rPr lang="en-GB" dirty="0"/>
              <a:t>Newspaper publisher starts to publish news</a:t>
            </a:r>
          </a:p>
          <a:p>
            <a:pPr marL="457200" indent="-457200">
              <a:buFont typeface="+mj-lt"/>
              <a:buAutoNum type="arabicPeriod"/>
            </a:pPr>
            <a:r>
              <a:rPr lang="en-GB" dirty="0"/>
              <a:t>People interested in the news subscribe to the paper and when a new edition comes out, they get it delivered</a:t>
            </a:r>
          </a:p>
          <a:p>
            <a:pPr marL="457200" indent="-457200">
              <a:buFont typeface="+mj-lt"/>
              <a:buAutoNum type="arabicPeriod"/>
            </a:pPr>
            <a:r>
              <a:rPr lang="en-GB" dirty="0"/>
              <a:t>You unsubscribe when you are no longer interested and deliveries stop</a:t>
            </a:r>
          </a:p>
          <a:p>
            <a:pPr marL="457200" indent="-457200">
              <a:buFont typeface="+mj-lt"/>
              <a:buAutoNum type="arabicPeriod"/>
            </a:pPr>
            <a:endParaRPr lang="en-GB" dirty="0"/>
          </a:p>
          <a:p>
            <a:pPr marL="0" indent="0">
              <a:buNone/>
            </a:pPr>
            <a:r>
              <a:rPr lang="en-GB" dirty="0"/>
              <a:t>How does that look in object oriented </a:t>
            </a:r>
            <a:r>
              <a:rPr lang="en-GB" dirty="0" err="1"/>
              <a:t>programing</a:t>
            </a:r>
            <a:r>
              <a:rPr lang="en-GB" dirty="0"/>
              <a:t>?</a:t>
            </a:r>
          </a:p>
          <a:p>
            <a:pPr marL="0" indent="0">
              <a:buNone/>
            </a:pPr>
            <a:endParaRPr lang="en-GB" dirty="0"/>
          </a:p>
        </p:txBody>
      </p:sp>
    </p:spTree>
    <p:extLst>
      <p:ext uri="{BB962C8B-B14F-4D97-AF65-F5344CB8AC3E}">
        <p14:creationId xmlns:p14="http://schemas.microsoft.com/office/powerpoint/2010/main" val="3046925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749E8-22CA-4EF7-8E69-7E535341F99C}"/>
              </a:ext>
            </a:extLst>
          </p:cNvPr>
          <p:cNvPicPr>
            <a:picLocks noChangeAspect="1"/>
          </p:cNvPicPr>
          <p:nvPr/>
        </p:nvPicPr>
        <p:blipFill>
          <a:blip r:embed="rId3"/>
          <a:stretch>
            <a:fillRect/>
          </a:stretch>
        </p:blipFill>
        <p:spPr>
          <a:xfrm>
            <a:off x="1058367" y="0"/>
            <a:ext cx="7027266" cy="5143500"/>
          </a:xfrm>
          <a:prstGeom prst="rect">
            <a:avLst/>
          </a:prstGeom>
        </p:spPr>
      </p:pic>
      <p:sp>
        <p:nvSpPr>
          <p:cNvPr id="7" name="TextBox 6">
            <a:extLst>
              <a:ext uri="{FF2B5EF4-FFF2-40B4-BE49-F238E27FC236}">
                <a16:creationId xmlns:a16="http://schemas.microsoft.com/office/drawing/2014/main" id="{96C482BE-751A-498F-9F80-0D039EE06A20}"/>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2</a:t>
            </a:r>
          </a:p>
        </p:txBody>
      </p:sp>
    </p:spTree>
    <p:extLst>
      <p:ext uri="{BB962C8B-B14F-4D97-AF65-F5344CB8AC3E}">
        <p14:creationId xmlns:p14="http://schemas.microsoft.com/office/powerpoint/2010/main" val="57706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155431" cy="504055"/>
          </a:xfrm>
        </p:spPr>
        <p:txBody>
          <a:bodyPr>
            <a:normAutofit fontScale="90000"/>
          </a:bodyPr>
          <a:lstStyle/>
          <a:p>
            <a:r>
              <a:rPr lang="en-GB" dirty="0"/>
              <a:t>Observer in Java</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85000" lnSpcReduction="10000"/>
          </a:bodyPr>
          <a:lstStyle/>
          <a:p>
            <a:pPr marL="0" indent="0">
              <a:buNone/>
            </a:pPr>
            <a:r>
              <a:rPr lang="en-GB" dirty="0"/>
              <a:t>At the heart of the observer pattern are two </a:t>
            </a:r>
            <a:r>
              <a:rPr lang="en-GB" i="1" dirty="0"/>
              <a:t>Interfaces</a:t>
            </a:r>
            <a:r>
              <a:rPr lang="en-GB" dirty="0"/>
              <a:t>, Subject and Observer (Publisher/Subscriber, Watchable/Watcher)</a:t>
            </a:r>
          </a:p>
          <a:p>
            <a:pPr marL="0" indent="0">
              <a:buNone/>
            </a:pPr>
            <a:endParaRPr lang="en-GB" dirty="0"/>
          </a:p>
          <a:p>
            <a:pPr marL="0" indent="0">
              <a:buNone/>
            </a:pPr>
            <a:r>
              <a:rPr lang="en-GB" dirty="0"/>
              <a:t>Observer contains:</a:t>
            </a:r>
          </a:p>
          <a:p>
            <a:r>
              <a:rPr lang="en-GB" dirty="0"/>
              <a:t>notify();</a:t>
            </a:r>
          </a:p>
          <a:p>
            <a:pPr marL="0" indent="0">
              <a:buNone/>
            </a:pPr>
            <a:endParaRPr lang="en-GB" dirty="0"/>
          </a:p>
          <a:p>
            <a:pPr marL="0" indent="0">
              <a:buNone/>
            </a:pPr>
            <a:r>
              <a:rPr lang="en-GB" dirty="0"/>
              <a:t>Subject contains: </a:t>
            </a:r>
          </a:p>
          <a:p>
            <a:r>
              <a:rPr lang="en-GB" dirty="0" err="1"/>
              <a:t>registerObserver</a:t>
            </a:r>
            <a:r>
              <a:rPr lang="en-GB" dirty="0"/>
              <a:t>(Observer o)</a:t>
            </a:r>
          </a:p>
          <a:p>
            <a:r>
              <a:rPr lang="en-GB" dirty="0" err="1"/>
              <a:t>removeObserver</a:t>
            </a:r>
            <a:r>
              <a:rPr lang="en-GB" dirty="0"/>
              <a:t>(Observer o)</a:t>
            </a:r>
          </a:p>
          <a:p>
            <a:r>
              <a:rPr lang="en-GB" dirty="0" err="1"/>
              <a:t>notifyObserver</a:t>
            </a:r>
            <a:r>
              <a:rPr lang="en-GB" dirty="0"/>
              <a:t>()</a:t>
            </a:r>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99497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a:bodyPr>
          <a:lstStyle/>
          <a:p>
            <a:pPr marL="4445" indent="0">
              <a:spcBef>
                <a:spcPts val="200"/>
              </a:spcBef>
              <a:spcAft>
                <a:spcPts val="100"/>
              </a:spcAft>
              <a:buNone/>
            </a:pPr>
            <a:endParaRPr lang="en-GB" sz="2000" dirty="0"/>
          </a:p>
          <a:p>
            <a:pPr marL="461645" indent="-457200">
              <a:spcBef>
                <a:spcPts val="200"/>
              </a:spcBef>
              <a:spcAft>
                <a:spcPts val="100"/>
              </a:spcAft>
              <a:buFont typeface="+mj-lt"/>
              <a:buAutoNum type="arabicPeriod"/>
            </a:pPr>
            <a:r>
              <a:rPr lang="en-GB" sz="2000" dirty="0"/>
              <a:t>The “Gang of Four” and their 23 design patterns</a:t>
            </a:r>
          </a:p>
          <a:p>
            <a:pPr marL="461645" indent="-457200">
              <a:spcBef>
                <a:spcPts val="200"/>
              </a:spcBef>
              <a:spcAft>
                <a:spcPts val="100"/>
              </a:spcAft>
              <a:buFont typeface="+mj-lt"/>
              <a:buAutoNum type="arabicPeriod"/>
            </a:pPr>
            <a:endParaRPr lang="en-GB" sz="2000" dirty="0"/>
          </a:p>
          <a:p>
            <a:pPr marL="461645" marR="0" indent="-457200" algn="l">
              <a:spcBef>
                <a:spcPts val="200"/>
              </a:spcBef>
              <a:spcAft>
                <a:spcPts val="100"/>
              </a:spcAft>
              <a:buFont typeface="+mj-lt"/>
              <a:buAutoNum type="arabicPeriod"/>
            </a:pPr>
            <a:r>
              <a:rPr lang="en-GB" sz="2000" dirty="0"/>
              <a:t>The Observer Pattern</a:t>
            </a:r>
          </a:p>
          <a:p>
            <a:pPr marL="461645" marR="0" indent="-457200" algn="l">
              <a:spcBef>
                <a:spcPts val="200"/>
              </a:spcBef>
              <a:spcAft>
                <a:spcPts val="100"/>
              </a:spcAft>
              <a:buFont typeface="+mj-lt"/>
              <a:buAutoNum type="arabicPeriod"/>
            </a:pPr>
            <a:endParaRPr lang="en-GB" sz="2000" b="0" i="0" dirty="0">
              <a:effectLst/>
            </a:endParaRPr>
          </a:p>
          <a:p>
            <a:pPr marL="461645" indent="-457200">
              <a:spcBef>
                <a:spcPts val="200"/>
              </a:spcBef>
              <a:spcAft>
                <a:spcPts val="100"/>
              </a:spcAft>
              <a:buFont typeface="+mj-lt"/>
              <a:buAutoNum type="arabicPeriod"/>
            </a:pPr>
            <a:r>
              <a:rPr lang="en-GB" sz="2000" b="0" i="0" dirty="0">
                <a:effectLst/>
              </a:rPr>
              <a:t>Upgrading Observer or how real-life concerns meet design patterns</a:t>
            </a:r>
          </a:p>
          <a:p>
            <a:pPr marL="461645" marR="0" indent="-457200" algn="l">
              <a:spcBef>
                <a:spcPts val="200"/>
              </a:spcBef>
              <a:spcAft>
                <a:spcPts val="100"/>
              </a:spcAft>
              <a:buFont typeface="+mj-lt"/>
              <a:buAutoNum type="arabicPeriod"/>
            </a:pPr>
            <a:endParaRPr lang="en-GB" sz="2000" b="0" i="0" dirty="0">
              <a:effectLst/>
            </a:endParaRPr>
          </a:p>
          <a:p>
            <a:pPr marL="4445" marR="0" indent="0" algn="l">
              <a:spcBef>
                <a:spcPts val="200"/>
              </a:spcBef>
              <a:spcAft>
                <a:spcPts val="100"/>
              </a:spcAft>
              <a:buNone/>
            </a:pPr>
            <a:endParaRPr lang="en-GB" sz="2000" b="0" i="0" dirty="0">
              <a:effectLst/>
            </a:endParaRPr>
          </a:p>
          <a:p>
            <a:pPr marL="461645" marR="0" indent="-457200" algn="l">
              <a:spcBef>
                <a:spcPts val="200"/>
              </a:spcBef>
              <a:spcAft>
                <a:spcPts val="100"/>
              </a:spcAft>
              <a:buFont typeface="+mj-lt"/>
              <a:buAutoNum type="arabicPeriod"/>
            </a:pPr>
            <a:endParaRPr lang="en-US" sz="2000" dirty="0"/>
          </a:p>
        </p:txBody>
      </p:sp>
    </p:spTree>
    <p:extLst>
      <p:ext uri="{BB962C8B-B14F-4D97-AF65-F5344CB8AC3E}">
        <p14:creationId xmlns:p14="http://schemas.microsoft.com/office/powerpoint/2010/main" val="246342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DAF36E-3CE3-494F-9941-8F8438CA7559}"/>
              </a:ext>
            </a:extLst>
          </p:cNvPr>
          <p:cNvPicPr>
            <a:picLocks noChangeAspect="1"/>
          </p:cNvPicPr>
          <p:nvPr/>
        </p:nvPicPr>
        <p:blipFill>
          <a:blip r:embed="rId3"/>
          <a:stretch>
            <a:fillRect/>
          </a:stretch>
        </p:blipFill>
        <p:spPr>
          <a:xfrm>
            <a:off x="1260629" y="131326"/>
            <a:ext cx="6800937" cy="5012173"/>
          </a:xfrm>
          <a:prstGeom prst="rect">
            <a:avLst/>
          </a:prstGeom>
        </p:spPr>
      </p:pic>
      <p:sp>
        <p:nvSpPr>
          <p:cNvPr id="7" name="TextBox 6">
            <a:extLst>
              <a:ext uri="{FF2B5EF4-FFF2-40B4-BE49-F238E27FC236}">
                <a16:creationId xmlns:a16="http://schemas.microsoft.com/office/drawing/2014/main" id="{052FBDF1-2058-458A-8D42-831655BC6A27}"/>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Chapter 2</a:t>
            </a:r>
          </a:p>
        </p:txBody>
      </p:sp>
    </p:spTree>
    <p:extLst>
      <p:ext uri="{BB962C8B-B14F-4D97-AF65-F5344CB8AC3E}">
        <p14:creationId xmlns:p14="http://schemas.microsoft.com/office/powerpoint/2010/main" val="988097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155431" cy="504055"/>
          </a:xfrm>
        </p:spPr>
        <p:txBody>
          <a:bodyPr>
            <a:normAutofit fontScale="90000"/>
          </a:bodyPr>
          <a:lstStyle/>
          <a:p>
            <a:r>
              <a:rPr lang="en-GB" dirty="0" err="1"/>
              <a:t>WeatherData</a:t>
            </a:r>
            <a:endParaRPr lang="en-GB" dirty="0"/>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a:bodyPr>
          <a:lstStyle/>
          <a:p>
            <a:pPr marL="0" indent="0">
              <a:buNone/>
            </a:pPr>
            <a:r>
              <a:rPr lang="en-GB" dirty="0">
                <a:latin typeface="Courier New" panose="02070309020205020404" pitchFamily="49" charset="0"/>
                <a:cs typeface="Courier New" panose="02070309020205020404" pitchFamily="49" charset="0"/>
              </a:rPr>
              <a:t>public class </a:t>
            </a:r>
            <a:r>
              <a:rPr lang="en-GB" dirty="0" err="1">
                <a:latin typeface="Courier New" panose="02070309020205020404" pitchFamily="49" charset="0"/>
                <a:cs typeface="Courier New" panose="02070309020205020404" pitchFamily="49" charset="0"/>
              </a:rPr>
              <a:t>WeatherData</a:t>
            </a:r>
            <a:r>
              <a:rPr lang="en-GB" dirty="0">
                <a:latin typeface="Courier New" panose="02070309020205020404" pitchFamily="49" charset="0"/>
                <a:cs typeface="Courier New" panose="02070309020205020404" pitchFamily="49" charset="0"/>
              </a:rPr>
              <a:t> implements Subject { </a:t>
            </a:r>
          </a:p>
          <a:p>
            <a:pPr marL="0" indent="0">
              <a:buNone/>
            </a:pPr>
            <a:r>
              <a:rPr lang="en-GB" dirty="0">
                <a:latin typeface="Courier New" panose="02070309020205020404" pitchFamily="49" charset="0"/>
                <a:cs typeface="Courier New" panose="02070309020205020404" pitchFamily="49" charset="0"/>
              </a:rPr>
              <a:t>  private </a:t>
            </a:r>
            <a:r>
              <a:rPr lang="en-GB" dirty="0" err="1">
                <a:latin typeface="Courier New" panose="02070309020205020404" pitchFamily="49" charset="0"/>
                <a:cs typeface="Courier New" panose="02070309020205020404" pitchFamily="49" charset="0"/>
              </a:rPr>
              <a:t>ArrayList</a:t>
            </a:r>
            <a:r>
              <a:rPr lang="en-GB" dirty="0">
                <a:latin typeface="Courier New" panose="02070309020205020404" pitchFamily="49" charset="0"/>
                <a:cs typeface="Courier New" panose="02070309020205020404" pitchFamily="49" charset="0"/>
              </a:rPr>
              <a:t> observers; </a:t>
            </a:r>
          </a:p>
          <a:p>
            <a:pPr marL="0" indent="0">
              <a:buNone/>
            </a:pPr>
            <a:r>
              <a:rPr lang="en-GB" dirty="0">
                <a:latin typeface="Courier New" panose="02070309020205020404" pitchFamily="49" charset="0"/>
                <a:cs typeface="Courier New" panose="02070309020205020404" pitchFamily="49" charset="0"/>
              </a:rPr>
              <a:t>  private float temperature;</a:t>
            </a:r>
          </a:p>
          <a:p>
            <a:pPr marL="0" indent="0">
              <a:buNone/>
            </a:pPr>
            <a:r>
              <a:rPr lang="en-GB" dirty="0">
                <a:latin typeface="Courier New" panose="02070309020205020404" pitchFamily="49" charset="0"/>
                <a:cs typeface="Courier New" panose="02070309020205020404" pitchFamily="49" charset="0"/>
              </a:rPr>
              <a:t>  private float humidity;  </a:t>
            </a:r>
          </a:p>
          <a:p>
            <a:pPr marL="0" indent="0">
              <a:buNone/>
            </a:pPr>
            <a:r>
              <a:rPr lang="en-GB" dirty="0">
                <a:latin typeface="Courier New" panose="02070309020205020404" pitchFamily="49" charset="0"/>
                <a:cs typeface="Courier New" panose="02070309020205020404" pitchFamily="49" charset="0"/>
              </a:rPr>
              <a:t>  private float pressure;</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p>
          <a:p>
            <a:endParaRPr lang="en-GB" dirty="0"/>
          </a:p>
        </p:txBody>
      </p:sp>
    </p:spTree>
    <p:extLst>
      <p:ext uri="{BB962C8B-B14F-4D97-AF65-F5344CB8AC3E}">
        <p14:creationId xmlns:p14="http://schemas.microsoft.com/office/powerpoint/2010/main" val="3963440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155431" cy="504055"/>
          </a:xfrm>
        </p:spPr>
        <p:txBody>
          <a:bodyPr>
            <a:normAutofit fontScale="90000"/>
          </a:bodyPr>
          <a:lstStyle/>
          <a:p>
            <a:r>
              <a:rPr lang="en-GB" dirty="0" err="1"/>
              <a:t>WeatherData</a:t>
            </a:r>
            <a:endParaRPr lang="en-GB" dirty="0"/>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85000" lnSpcReduction="20000"/>
          </a:bodyPr>
          <a:lstStyle/>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public void </a:t>
            </a:r>
            <a:r>
              <a:rPr lang="en-GB" dirty="0" err="1">
                <a:latin typeface="Courier New" panose="02070309020205020404" pitchFamily="49" charset="0"/>
                <a:cs typeface="Courier New" panose="02070309020205020404" pitchFamily="49" charset="0"/>
              </a:rPr>
              <a:t>removeObserver</a:t>
            </a:r>
            <a:r>
              <a:rPr lang="en-GB" dirty="0">
                <a:latin typeface="Courier New" panose="02070309020205020404" pitchFamily="49" charset="0"/>
                <a:cs typeface="Courier New" panose="02070309020205020404" pitchFamily="49" charset="0"/>
              </a:rPr>
              <a:t>(Observer o) { </a:t>
            </a:r>
          </a:p>
          <a:p>
            <a:pPr marL="0" indent="0">
              <a:buNone/>
            </a:pPr>
            <a:r>
              <a:rPr lang="en-GB" dirty="0">
                <a:latin typeface="Courier New" panose="02070309020205020404" pitchFamily="49" charset="0"/>
                <a:cs typeface="Courier New" panose="02070309020205020404" pitchFamily="49" charset="0"/>
              </a:rPr>
              <a:t>  int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observers.indexOf</a:t>
            </a:r>
            <a:r>
              <a:rPr lang="en-GB" dirty="0">
                <a:latin typeface="Courier New" panose="02070309020205020404" pitchFamily="49" charset="0"/>
                <a:cs typeface="Courier New" panose="02070309020205020404" pitchFamily="49" charset="0"/>
              </a:rPr>
              <a:t>(o); </a:t>
            </a:r>
          </a:p>
          <a:p>
            <a:pPr marL="0" indent="0">
              <a:buNone/>
            </a:pPr>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&gt;= 0) {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observers.remove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public void </a:t>
            </a:r>
            <a:r>
              <a:rPr lang="en-GB" dirty="0" err="1">
                <a:latin typeface="Courier New" panose="02070309020205020404" pitchFamily="49" charset="0"/>
                <a:cs typeface="Courier New" panose="02070309020205020404" pitchFamily="49" charset="0"/>
              </a:rPr>
              <a:t>notifyObservers</a:t>
            </a:r>
            <a:r>
              <a:rPr lang="en-GB" dirty="0">
                <a:latin typeface="Courier New" panose="02070309020205020404" pitchFamily="49" charset="0"/>
                <a:cs typeface="Courier New" panose="02070309020205020404" pitchFamily="49" charset="0"/>
              </a:rPr>
              <a:t>() {  </a:t>
            </a:r>
          </a:p>
          <a:p>
            <a:pPr marL="0" indent="0">
              <a:buNone/>
            </a:pPr>
            <a:r>
              <a:rPr lang="en-GB" dirty="0">
                <a:latin typeface="Courier New" panose="02070309020205020404" pitchFamily="49" charset="0"/>
                <a:cs typeface="Courier New" panose="02070309020205020404" pitchFamily="49" charset="0"/>
              </a:rPr>
              <a:t>  for (Observer </a:t>
            </a:r>
            <a:r>
              <a:rPr lang="en-GB" dirty="0" err="1">
                <a:latin typeface="Courier New" panose="02070309020205020404" pitchFamily="49" charset="0"/>
                <a:cs typeface="Courier New" panose="02070309020205020404" pitchFamily="49" charset="0"/>
              </a:rPr>
              <a:t>observer</a:t>
            </a:r>
            <a:r>
              <a:rPr lang="en-GB" dirty="0">
                <a:latin typeface="Courier New" panose="02070309020205020404" pitchFamily="49" charset="0"/>
                <a:cs typeface="Courier New" panose="02070309020205020404" pitchFamily="49" charset="0"/>
              </a:rPr>
              <a:t> : observers)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observer.update</a:t>
            </a:r>
            <a:r>
              <a:rPr lang="en-GB" dirty="0">
                <a:latin typeface="Courier New" panose="02070309020205020404" pitchFamily="49" charset="0"/>
                <a:cs typeface="Courier New" panose="02070309020205020404" pitchFamily="49" charset="0"/>
              </a:rPr>
              <a:t>(temperature, humidity, </a:t>
            </a:r>
          </a:p>
          <a:p>
            <a:pPr marL="0" indent="0">
              <a:buNone/>
            </a:pPr>
            <a:r>
              <a:rPr lang="en-GB" dirty="0">
                <a:latin typeface="Courier New" panose="02070309020205020404" pitchFamily="49" charset="0"/>
                <a:cs typeface="Courier New" panose="02070309020205020404" pitchFamily="49" charset="0"/>
              </a:rPr>
              <a:t>						pressure);   </a:t>
            </a:r>
          </a:p>
          <a:p>
            <a:pPr marL="0" indent="0">
              <a:buNone/>
            </a:pPr>
            <a:endParaRPr lang="en-GB" dirty="0"/>
          </a:p>
          <a:p>
            <a:endParaRPr lang="en-GB" dirty="0"/>
          </a:p>
        </p:txBody>
      </p:sp>
    </p:spTree>
    <p:extLst>
      <p:ext uri="{BB962C8B-B14F-4D97-AF65-F5344CB8AC3E}">
        <p14:creationId xmlns:p14="http://schemas.microsoft.com/office/powerpoint/2010/main" val="354698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155431" cy="504055"/>
          </a:xfrm>
        </p:spPr>
        <p:txBody>
          <a:bodyPr>
            <a:normAutofit fontScale="90000"/>
          </a:bodyPr>
          <a:lstStyle/>
          <a:p>
            <a:r>
              <a:rPr lang="en-GB" dirty="0" err="1"/>
              <a:t>WeatherData</a:t>
            </a:r>
            <a:endParaRPr lang="en-GB" dirty="0"/>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77500" lnSpcReduction="20000"/>
          </a:bodyPr>
          <a:lstStyle/>
          <a:p>
            <a:pPr marL="0" indent="0">
              <a:buNone/>
            </a:pPr>
            <a:r>
              <a:rPr lang="en-GB" dirty="0">
                <a:latin typeface="Courier New" panose="02070309020205020404" pitchFamily="49" charset="0"/>
                <a:cs typeface="Courier New" panose="02070309020205020404" pitchFamily="49" charset="0"/>
              </a:rPr>
              <a:t>// say for the sake of argument we are updating </a:t>
            </a:r>
          </a:p>
          <a:p>
            <a:pPr marL="0" indent="0">
              <a:buNone/>
            </a:pPr>
            <a:r>
              <a:rPr lang="en-GB" dirty="0">
                <a:latin typeface="Courier New" panose="02070309020205020404" pitchFamily="49" charset="0"/>
                <a:cs typeface="Courier New" panose="02070309020205020404" pitchFamily="49" charset="0"/>
              </a:rPr>
              <a:t>// via get and set methods </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public void </a:t>
            </a:r>
            <a:r>
              <a:rPr lang="en-GB" dirty="0" err="1">
                <a:latin typeface="Courier New" panose="02070309020205020404" pitchFamily="49" charset="0"/>
                <a:cs typeface="Courier New" panose="02070309020205020404" pitchFamily="49" charset="0"/>
              </a:rPr>
              <a:t>updateTemperature</a:t>
            </a:r>
            <a:r>
              <a:rPr lang="en-GB" dirty="0">
                <a:latin typeface="Courier New" panose="02070309020205020404" pitchFamily="49" charset="0"/>
                <a:cs typeface="Courier New" panose="02070309020205020404" pitchFamily="49" charset="0"/>
              </a:rPr>
              <a:t>(float temperature) {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this.temperature</a:t>
            </a:r>
            <a:r>
              <a:rPr lang="en-GB" dirty="0">
                <a:latin typeface="Courier New" panose="02070309020205020404" pitchFamily="49" charset="0"/>
                <a:cs typeface="Courier New" panose="02070309020205020404" pitchFamily="49" charset="0"/>
              </a:rPr>
              <a:t> = temperature;</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notifyObservers</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endParaRPr lang="en-GB" dirty="0"/>
          </a:p>
          <a:p>
            <a:pPr marL="0" indent="0">
              <a:buNone/>
            </a:pPr>
            <a:r>
              <a:rPr lang="en-GB" dirty="0">
                <a:latin typeface="Courier New" panose="02070309020205020404" pitchFamily="49" charset="0"/>
                <a:cs typeface="Courier New" panose="02070309020205020404" pitchFamily="49" charset="0"/>
              </a:rPr>
              <a:t>public void </a:t>
            </a:r>
            <a:r>
              <a:rPr lang="en-GB" dirty="0" err="1">
                <a:latin typeface="Courier New" panose="02070309020205020404" pitchFamily="49" charset="0"/>
                <a:cs typeface="Courier New" panose="02070309020205020404" pitchFamily="49" charset="0"/>
              </a:rPr>
              <a:t>updateHumidity</a:t>
            </a:r>
            <a:r>
              <a:rPr lang="en-GB" dirty="0">
                <a:latin typeface="Courier New" panose="02070309020205020404" pitchFamily="49" charset="0"/>
                <a:cs typeface="Courier New" panose="02070309020205020404" pitchFamily="49" charset="0"/>
              </a:rPr>
              <a:t>(float humidity) { </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this.humidity</a:t>
            </a:r>
            <a:r>
              <a:rPr lang="en-GB" dirty="0">
                <a:latin typeface="Courier New" panose="02070309020205020404" pitchFamily="49" charset="0"/>
                <a:cs typeface="Courier New" panose="02070309020205020404" pitchFamily="49" charset="0"/>
              </a:rPr>
              <a:t> = humidity;</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notifyObservers</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endParaRPr lang="en-GB" dirty="0"/>
          </a:p>
          <a:p>
            <a:endParaRPr lang="en-GB" dirty="0"/>
          </a:p>
        </p:txBody>
      </p:sp>
    </p:spTree>
    <p:extLst>
      <p:ext uri="{BB962C8B-B14F-4D97-AF65-F5344CB8AC3E}">
        <p14:creationId xmlns:p14="http://schemas.microsoft.com/office/powerpoint/2010/main" val="179691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5862A5-C3A6-4DD3-8BA7-EDC07D8A08C0}"/>
              </a:ext>
            </a:extLst>
          </p:cNvPr>
          <p:cNvSpPr/>
          <p:nvPr/>
        </p:nvSpPr>
        <p:spPr bwMode="auto">
          <a:xfrm>
            <a:off x="6686550" y="882650"/>
            <a:ext cx="1358900" cy="18986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8" name="Rectangle 7">
            <a:extLst>
              <a:ext uri="{FF2B5EF4-FFF2-40B4-BE49-F238E27FC236}">
                <a16:creationId xmlns:a16="http://schemas.microsoft.com/office/drawing/2014/main" id="{BFCD24A5-B188-455C-98F4-CB1D01DB6422}"/>
              </a:ext>
            </a:extLst>
          </p:cNvPr>
          <p:cNvSpPr/>
          <p:nvPr/>
        </p:nvSpPr>
        <p:spPr bwMode="auto">
          <a:xfrm>
            <a:off x="6051550" y="1073150"/>
            <a:ext cx="768350" cy="762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9" name="Rectangle 8">
            <a:extLst>
              <a:ext uri="{FF2B5EF4-FFF2-40B4-BE49-F238E27FC236}">
                <a16:creationId xmlns:a16="http://schemas.microsoft.com/office/drawing/2014/main" id="{C6EA6141-138B-4BAD-A2CF-2FD8C24AD465}"/>
              </a:ext>
            </a:extLst>
          </p:cNvPr>
          <p:cNvSpPr/>
          <p:nvPr/>
        </p:nvSpPr>
        <p:spPr bwMode="auto">
          <a:xfrm>
            <a:off x="6686550" y="2724150"/>
            <a:ext cx="350044" cy="10286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0" name="Oval 9">
            <a:extLst>
              <a:ext uri="{FF2B5EF4-FFF2-40B4-BE49-F238E27FC236}">
                <a16:creationId xmlns:a16="http://schemas.microsoft.com/office/drawing/2014/main" id="{A8D7E3A6-825B-49C3-9CD7-1C30F2BD144B}"/>
              </a:ext>
            </a:extLst>
          </p:cNvPr>
          <p:cNvSpPr/>
          <p:nvPr/>
        </p:nvSpPr>
        <p:spPr bwMode="auto">
          <a:xfrm>
            <a:off x="6703219" y="2781300"/>
            <a:ext cx="250031" cy="45719"/>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3" name="Picture 2">
            <a:extLst>
              <a:ext uri="{FF2B5EF4-FFF2-40B4-BE49-F238E27FC236}">
                <a16:creationId xmlns:a16="http://schemas.microsoft.com/office/drawing/2014/main" id="{175EBB05-2308-40B0-A349-1632959530FB}"/>
              </a:ext>
            </a:extLst>
          </p:cNvPr>
          <p:cNvPicPr>
            <a:picLocks noChangeAspect="1"/>
          </p:cNvPicPr>
          <p:nvPr/>
        </p:nvPicPr>
        <p:blipFill>
          <a:blip r:embed="rId2"/>
          <a:stretch>
            <a:fillRect/>
          </a:stretch>
        </p:blipFill>
        <p:spPr>
          <a:xfrm>
            <a:off x="1680136" y="16750"/>
            <a:ext cx="5059680" cy="5036363"/>
          </a:xfrm>
          <a:prstGeom prst="rect">
            <a:avLst/>
          </a:prstGeom>
        </p:spPr>
      </p:pic>
      <p:sp>
        <p:nvSpPr>
          <p:cNvPr id="11" name="TextBox 10">
            <a:extLst>
              <a:ext uri="{FF2B5EF4-FFF2-40B4-BE49-F238E27FC236}">
                <a16:creationId xmlns:a16="http://schemas.microsoft.com/office/drawing/2014/main" id="{9A043DF0-F67B-447C-A70A-4BCA11B95959}"/>
              </a:ext>
            </a:extLst>
          </p:cNvPr>
          <p:cNvSpPr txBox="1"/>
          <p:nvPr/>
        </p:nvSpPr>
        <p:spPr>
          <a:xfrm>
            <a:off x="6051550" y="4463932"/>
            <a:ext cx="3031279" cy="646331"/>
          </a:xfrm>
          <a:prstGeom prst="rect">
            <a:avLst/>
          </a:prstGeom>
          <a:noFill/>
        </p:spPr>
        <p:txBody>
          <a:bodyPr wrap="square" rtlCol="0">
            <a:spAutoFit/>
          </a:bodyPr>
          <a:lstStyle/>
          <a:p>
            <a:pPr algn="r"/>
            <a:r>
              <a:rPr lang="en-GB" sz="1200" dirty="0"/>
              <a:t>Image taken from </a:t>
            </a:r>
          </a:p>
          <a:p>
            <a:pPr algn="r"/>
            <a:r>
              <a:rPr lang="en-GB" sz="1200" dirty="0"/>
              <a:t>Head First Design</a:t>
            </a:r>
          </a:p>
          <a:p>
            <a:pPr algn="r"/>
            <a:r>
              <a:rPr lang="en-GB" sz="1200" dirty="0"/>
              <a:t>Patterns, Chapter 2. </a:t>
            </a:r>
            <a:r>
              <a:rPr lang="en-GB" sz="1200" dirty="0" err="1"/>
              <a:t>pg</a:t>
            </a:r>
            <a:r>
              <a:rPr lang="en-GB" sz="1200" dirty="0"/>
              <a:t> 52</a:t>
            </a:r>
          </a:p>
        </p:txBody>
      </p:sp>
    </p:spTree>
    <p:extLst>
      <p:ext uri="{BB962C8B-B14F-4D97-AF65-F5344CB8AC3E}">
        <p14:creationId xmlns:p14="http://schemas.microsoft.com/office/powerpoint/2010/main" val="2528968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Real World Problems</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92500" lnSpcReduction="20000"/>
          </a:bodyPr>
          <a:lstStyle/>
          <a:p>
            <a:pPr marL="0" indent="0">
              <a:buNone/>
            </a:pPr>
            <a:r>
              <a:rPr lang="en-GB" dirty="0"/>
              <a:t>What might we need to consider in practical implementations of this design pattern?</a:t>
            </a:r>
          </a:p>
          <a:p>
            <a:r>
              <a:rPr lang="en-GB" dirty="0"/>
              <a:t>Scale of updates – imagine we are measuring to every 10,000</a:t>
            </a:r>
            <a:r>
              <a:rPr lang="en-GB" baseline="30000" dirty="0"/>
              <a:t>th</a:t>
            </a:r>
            <a:r>
              <a:rPr lang="en-GB" dirty="0"/>
              <a:t> of a degree – do we need to notify observers for every change?</a:t>
            </a:r>
          </a:p>
          <a:p>
            <a:r>
              <a:rPr lang="en-GB" dirty="0"/>
              <a:t>Frequency of updates – imagine the above and we have a 10,000Hz sensor, we’ll be pushing out 30,000 updates a second  </a:t>
            </a:r>
          </a:p>
          <a:p>
            <a:r>
              <a:rPr lang="en-GB" dirty="0"/>
              <a:t>Size of the update – imagine we are sending out serialised objects instead of floats – we’d be sending out a lot of data on our network!</a:t>
            </a:r>
          </a:p>
          <a:p>
            <a:pPr marL="0" indent="0">
              <a:buNone/>
            </a:pPr>
            <a:endParaRPr lang="en-GB" dirty="0"/>
          </a:p>
          <a:p>
            <a:endParaRPr lang="en-GB" dirty="0"/>
          </a:p>
        </p:txBody>
      </p:sp>
    </p:spTree>
    <p:extLst>
      <p:ext uri="{BB962C8B-B14F-4D97-AF65-F5344CB8AC3E}">
        <p14:creationId xmlns:p14="http://schemas.microsoft.com/office/powerpoint/2010/main" val="34226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Improving the Pattern</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85000" lnSpcReduction="10000"/>
          </a:bodyPr>
          <a:lstStyle/>
          <a:p>
            <a:pPr marL="0" indent="0">
              <a:buNone/>
            </a:pPr>
            <a:r>
              <a:rPr lang="en-GB" dirty="0"/>
              <a:t>We can start to handle these issues by minimising the transmission of data to only happen:</a:t>
            </a:r>
          </a:p>
          <a:p>
            <a:r>
              <a:rPr lang="en-GB" dirty="0"/>
              <a:t>When our observing classes are interested in getting an update</a:t>
            </a:r>
          </a:p>
          <a:p>
            <a:pPr lvl="1"/>
            <a:r>
              <a:rPr lang="en-GB" dirty="0"/>
              <a:t>We move from a push model (every time a change happens we send data) to a pull model (every time a change happens we notify observers and they decide if they want to pull data</a:t>
            </a:r>
          </a:p>
          <a:p>
            <a:r>
              <a:rPr lang="en-GB" dirty="0"/>
              <a:t>When we know we have significant data to send out </a:t>
            </a:r>
          </a:p>
          <a:p>
            <a:pPr lvl="1"/>
            <a:r>
              <a:rPr lang="en-GB" dirty="0"/>
              <a:t>We implement a flag to mark when changes in data are significant enough to warrant </a:t>
            </a:r>
            <a:r>
              <a:rPr lang="en-GB" dirty="0" err="1"/>
              <a:t>WeatherWata</a:t>
            </a:r>
            <a:r>
              <a:rPr lang="en-GB" dirty="0"/>
              <a:t> sending out an update</a:t>
            </a:r>
          </a:p>
          <a:p>
            <a:pPr marL="0" indent="0">
              <a:buNone/>
            </a:pPr>
            <a:endParaRPr lang="en-GB" dirty="0"/>
          </a:p>
          <a:p>
            <a:endParaRPr lang="en-GB" dirty="0"/>
          </a:p>
        </p:txBody>
      </p:sp>
    </p:spTree>
    <p:extLst>
      <p:ext uri="{BB962C8B-B14F-4D97-AF65-F5344CB8AC3E}">
        <p14:creationId xmlns:p14="http://schemas.microsoft.com/office/powerpoint/2010/main" val="350785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6066654" cy="504055"/>
          </a:xfrm>
        </p:spPr>
        <p:txBody>
          <a:bodyPr>
            <a:normAutofit fontScale="90000"/>
          </a:bodyPr>
          <a:lstStyle/>
          <a:p>
            <a:r>
              <a:rPr lang="en-GB" dirty="0"/>
              <a:t>A note on </a:t>
            </a:r>
            <a:r>
              <a:rPr lang="en-GB" dirty="0" err="1"/>
              <a:t>java.util.Observable</a:t>
            </a:r>
            <a:endParaRPr lang="en-GB" dirty="0"/>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a:bodyPr>
          <a:lstStyle/>
          <a:p>
            <a:pPr marL="0" indent="0">
              <a:buNone/>
            </a:pPr>
            <a:r>
              <a:rPr lang="en-GB" dirty="0"/>
              <a:t>If you are following Head First you’ll notice they give the example of the Observer and Observable classes in Java – a flag based system that can implement pull or push updates </a:t>
            </a:r>
          </a:p>
          <a:p>
            <a:pPr marL="0" indent="0">
              <a:buNone/>
            </a:pPr>
            <a:endParaRPr lang="en-GB" dirty="0"/>
          </a:p>
          <a:p>
            <a:endParaRPr lang="en-GB" dirty="0"/>
          </a:p>
        </p:txBody>
      </p:sp>
      <p:pic>
        <p:nvPicPr>
          <p:cNvPr id="3" name="Picture 2">
            <a:extLst>
              <a:ext uri="{FF2B5EF4-FFF2-40B4-BE49-F238E27FC236}">
                <a16:creationId xmlns:a16="http://schemas.microsoft.com/office/drawing/2014/main" id="{B8BE9739-1346-423A-BB3B-EA7C84E2FC2C}"/>
              </a:ext>
            </a:extLst>
          </p:cNvPr>
          <p:cNvPicPr>
            <a:picLocks noChangeAspect="1"/>
          </p:cNvPicPr>
          <p:nvPr/>
        </p:nvPicPr>
        <p:blipFill>
          <a:blip r:embed="rId2"/>
          <a:stretch>
            <a:fillRect/>
          </a:stretch>
        </p:blipFill>
        <p:spPr>
          <a:xfrm>
            <a:off x="159798" y="3040482"/>
            <a:ext cx="8140823" cy="1016610"/>
          </a:xfrm>
          <a:prstGeom prst="rect">
            <a:avLst/>
          </a:prstGeom>
        </p:spPr>
      </p:pic>
    </p:spTree>
    <p:extLst>
      <p:ext uri="{BB962C8B-B14F-4D97-AF65-F5344CB8AC3E}">
        <p14:creationId xmlns:p14="http://schemas.microsoft.com/office/powerpoint/2010/main" val="168264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a:bodyPr>
          <a:lstStyle/>
          <a:p>
            <a:pPr marL="4445" indent="0">
              <a:spcBef>
                <a:spcPts val="200"/>
              </a:spcBef>
              <a:spcAft>
                <a:spcPts val="100"/>
              </a:spcAft>
              <a:buNone/>
            </a:pPr>
            <a:endParaRPr lang="en-GB" sz="2000" dirty="0"/>
          </a:p>
          <a:p>
            <a:pPr marL="461645" indent="-457200">
              <a:spcBef>
                <a:spcPts val="200"/>
              </a:spcBef>
              <a:spcAft>
                <a:spcPts val="100"/>
              </a:spcAft>
              <a:buFont typeface="+mj-lt"/>
              <a:buAutoNum type="arabicPeriod"/>
            </a:pPr>
            <a:r>
              <a:rPr lang="en-GB" sz="2000" dirty="0"/>
              <a:t>The “Gang of Four” and their 23 design patterns</a:t>
            </a:r>
          </a:p>
          <a:p>
            <a:pPr marL="461645" indent="-457200">
              <a:spcBef>
                <a:spcPts val="200"/>
              </a:spcBef>
              <a:spcAft>
                <a:spcPts val="100"/>
              </a:spcAft>
              <a:buFont typeface="+mj-lt"/>
              <a:buAutoNum type="arabicPeriod"/>
            </a:pPr>
            <a:endParaRPr lang="en-GB" sz="2000" dirty="0"/>
          </a:p>
          <a:p>
            <a:pPr marL="461645" marR="0" indent="-457200" algn="l">
              <a:spcBef>
                <a:spcPts val="200"/>
              </a:spcBef>
              <a:spcAft>
                <a:spcPts val="100"/>
              </a:spcAft>
              <a:buFont typeface="+mj-lt"/>
              <a:buAutoNum type="arabicPeriod"/>
            </a:pPr>
            <a:r>
              <a:rPr lang="en-GB" sz="2000" dirty="0"/>
              <a:t>The Observer Pattern</a:t>
            </a:r>
          </a:p>
          <a:p>
            <a:pPr marL="461645" marR="0" indent="-457200" algn="l">
              <a:spcBef>
                <a:spcPts val="200"/>
              </a:spcBef>
              <a:spcAft>
                <a:spcPts val="100"/>
              </a:spcAft>
              <a:buFont typeface="+mj-lt"/>
              <a:buAutoNum type="arabicPeriod"/>
            </a:pPr>
            <a:endParaRPr lang="en-GB" sz="2000" b="0" i="0" dirty="0">
              <a:effectLst/>
            </a:endParaRPr>
          </a:p>
          <a:p>
            <a:pPr marL="461645" indent="-457200">
              <a:spcBef>
                <a:spcPts val="200"/>
              </a:spcBef>
              <a:spcAft>
                <a:spcPts val="100"/>
              </a:spcAft>
              <a:buFont typeface="+mj-lt"/>
              <a:buAutoNum type="arabicPeriod"/>
            </a:pPr>
            <a:r>
              <a:rPr lang="en-GB" sz="2000" b="0" i="0" dirty="0">
                <a:effectLst/>
              </a:rPr>
              <a:t>Upgrading Observer or how real-life concerns meet design patterns</a:t>
            </a:r>
          </a:p>
          <a:p>
            <a:pPr marL="461645" marR="0" indent="-457200" algn="l">
              <a:spcBef>
                <a:spcPts val="200"/>
              </a:spcBef>
              <a:spcAft>
                <a:spcPts val="100"/>
              </a:spcAft>
              <a:buFont typeface="+mj-lt"/>
              <a:buAutoNum type="arabicPeriod"/>
            </a:pPr>
            <a:endParaRPr lang="en-GB" sz="2000" b="0" i="0" dirty="0">
              <a:effectLst/>
            </a:endParaRPr>
          </a:p>
          <a:p>
            <a:pPr marL="4445" marR="0" indent="0" algn="l">
              <a:spcBef>
                <a:spcPts val="200"/>
              </a:spcBef>
              <a:spcAft>
                <a:spcPts val="100"/>
              </a:spcAft>
              <a:buNone/>
            </a:pPr>
            <a:endParaRPr lang="en-GB" sz="2000" b="0" i="0" dirty="0">
              <a:effectLst/>
            </a:endParaRPr>
          </a:p>
          <a:p>
            <a:pPr marL="461645" marR="0" indent="-457200" algn="l">
              <a:spcBef>
                <a:spcPts val="200"/>
              </a:spcBef>
              <a:spcAft>
                <a:spcPts val="100"/>
              </a:spcAft>
              <a:buFont typeface="+mj-lt"/>
              <a:buAutoNum type="arabicPeriod"/>
            </a:pPr>
            <a:endParaRPr lang="en-US" sz="2000" dirty="0"/>
          </a:p>
        </p:txBody>
      </p:sp>
    </p:spTree>
    <p:extLst>
      <p:ext uri="{BB962C8B-B14F-4D97-AF65-F5344CB8AC3E}">
        <p14:creationId xmlns:p14="http://schemas.microsoft.com/office/powerpoint/2010/main" val="269450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BB5BAC-6BFF-497C-8AFD-7C11FA41BA05}"/>
              </a:ext>
            </a:extLst>
          </p:cNvPr>
          <p:cNvPicPr>
            <a:picLocks noChangeAspect="1"/>
          </p:cNvPicPr>
          <p:nvPr/>
        </p:nvPicPr>
        <p:blipFill>
          <a:blip r:embed="rId2"/>
          <a:stretch>
            <a:fillRect/>
          </a:stretch>
        </p:blipFill>
        <p:spPr>
          <a:xfrm>
            <a:off x="2781536" y="235826"/>
            <a:ext cx="3580928" cy="4671848"/>
          </a:xfrm>
          <a:prstGeom prst="rect">
            <a:avLst/>
          </a:prstGeom>
        </p:spPr>
      </p:pic>
    </p:spTree>
    <p:extLst>
      <p:ext uri="{BB962C8B-B14F-4D97-AF65-F5344CB8AC3E}">
        <p14:creationId xmlns:p14="http://schemas.microsoft.com/office/powerpoint/2010/main" val="59354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The Gang of Four</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lnSpcReduction="10000"/>
          </a:bodyPr>
          <a:lstStyle/>
          <a:p>
            <a:pPr marL="4445" marR="0" indent="0" algn="l">
              <a:spcBef>
                <a:spcPts val="200"/>
              </a:spcBef>
              <a:spcAft>
                <a:spcPts val="100"/>
              </a:spcAft>
              <a:buNone/>
            </a:pPr>
            <a:r>
              <a:rPr lang="en-GB" sz="2000" i="1" dirty="0"/>
              <a:t>Design Patterns – Elements of Reusable Object-Oriented Software </a:t>
            </a:r>
            <a:r>
              <a:rPr lang="en-GB" sz="2000" dirty="0"/>
              <a:t>was published in 1993 and remains relevant to this day</a:t>
            </a:r>
          </a:p>
          <a:p>
            <a:pPr marL="347345">
              <a:spcBef>
                <a:spcPts val="200"/>
              </a:spcBef>
              <a:spcAft>
                <a:spcPts val="100"/>
              </a:spcAft>
            </a:pPr>
            <a:r>
              <a:rPr lang="en-GB" sz="2000" dirty="0"/>
              <a:t>The book sets out 23 design patterns broken down into Creational, Structural and Behavioural categories </a:t>
            </a:r>
          </a:p>
          <a:p>
            <a:pPr marL="347345">
              <a:spcBef>
                <a:spcPts val="200"/>
              </a:spcBef>
              <a:spcAft>
                <a:spcPts val="100"/>
              </a:spcAft>
            </a:pPr>
            <a:r>
              <a:rPr lang="en-GB" sz="2000" dirty="0"/>
              <a:t>The ideas have stood the test of time and are used in many major software development companies  </a:t>
            </a:r>
          </a:p>
          <a:p>
            <a:pPr marL="4445" indent="0">
              <a:spcBef>
                <a:spcPts val="200"/>
              </a:spcBef>
              <a:spcAft>
                <a:spcPts val="100"/>
              </a:spcAft>
              <a:buNone/>
            </a:pPr>
            <a:endParaRPr lang="en-GB" sz="2000" b="0" dirty="0">
              <a:effectLst/>
            </a:endParaRPr>
          </a:p>
          <a:p>
            <a:pPr marL="4445" indent="0">
              <a:spcBef>
                <a:spcPts val="200"/>
              </a:spcBef>
              <a:spcAft>
                <a:spcPts val="100"/>
              </a:spcAft>
              <a:buNone/>
            </a:pPr>
            <a:r>
              <a:rPr lang="en-GB" sz="2000" dirty="0"/>
              <a:t>There are more than 23 design patterns out there and more than the three basic groups as well</a:t>
            </a:r>
          </a:p>
          <a:p>
            <a:pPr marL="347345">
              <a:spcBef>
                <a:spcPts val="200"/>
              </a:spcBef>
              <a:spcAft>
                <a:spcPts val="100"/>
              </a:spcAft>
            </a:pPr>
            <a:r>
              <a:rPr lang="en-GB" sz="2000" b="0" dirty="0">
                <a:effectLst/>
              </a:rPr>
              <a:t>Concurrency for example gives rise to a whole new set of design patterns like the Lock pattern</a:t>
            </a:r>
          </a:p>
        </p:txBody>
      </p:sp>
    </p:spTree>
    <p:extLst>
      <p:ext uri="{BB962C8B-B14F-4D97-AF65-F5344CB8AC3E}">
        <p14:creationId xmlns:p14="http://schemas.microsoft.com/office/powerpoint/2010/main" val="242008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9F9-5B4E-F145-A16E-0AA97B2D8C65}"/>
              </a:ext>
            </a:extLst>
          </p:cNvPr>
          <p:cNvSpPr>
            <a:spLocks noGrp="1"/>
          </p:cNvSpPr>
          <p:nvPr>
            <p:ph type="title"/>
          </p:nvPr>
        </p:nvSpPr>
        <p:spPr>
          <a:xfrm>
            <a:off x="2163715" y="303730"/>
            <a:ext cx="6525371" cy="504055"/>
          </a:xfrm>
        </p:spPr>
        <p:txBody>
          <a:bodyPr>
            <a:normAutofit fontScale="90000"/>
          </a:bodyPr>
          <a:lstStyle/>
          <a:p>
            <a:r>
              <a:rPr lang="en-US" dirty="0"/>
              <a:t>Design Pattern Criticisms</a:t>
            </a:r>
          </a:p>
        </p:txBody>
      </p:sp>
      <p:sp>
        <p:nvSpPr>
          <p:cNvPr id="3" name="Content Placeholder 2">
            <a:extLst>
              <a:ext uri="{FF2B5EF4-FFF2-40B4-BE49-F238E27FC236}">
                <a16:creationId xmlns:a16="http://schemas.microsoft.com/office/drawing/2014/main" id="{B98E0BFF-B0BF-5048-809D-054CAFE22444}"/>
              </a:ext>
            </a:extLst>
          </p:cNvPr>
          <p:cNvSpPr>
            <a:spLocks noGrp="1"/>
          </p:cNvSpPr>
          <p:nvPr>
            <p:ph idx="1"/>
          </p:nvPr>
        </p:nvSpPr>
        <p:spPr>
          <a:xfrm>
            <a:off x="539551" y="1172197"/>
            <a:ext cx="7525457" cy="3519621"/>
          </a:xfrm>
        </p:spPr>
        <p:txBody>
          <a:bodyPr tIns="144000" bIns="144000">
            <a:normAutofit fontScale="85000" lnSpcReduction="20000"/>
          </a:bodyPr>
          <a:lstStyle/>
          <a:p>
            <a:pPr marL="4445" marR="0" indent="0" algn="l">
              <a:spcBef>
                <a:spcPts val="200"/>
              </a:spcBef>
              <a:spcAft>
                <a:spcPts val="100"/>
              </a:spcAft>
              <a:buNone/>
            </a:pPr>
            <a:r>
              <a:rPr lang="en-GB" sz="2000" dirty="0"/>
              <a:t>Some people think that design patterns are indicators of deficiencies in programming languages </a:t>
            </a:r>
          </a:p>
          <a:p>
            <a:pPr marL="347345">
              <a:spcBef>
                <a:spcPts val="200"/>
              </a:spcBef>
              <a:spcAft>
                <a:spcPts val="100"/>
              </a:spcAft>
            </a:pPr>
            <a:r>
              <a:rPr lang="en-GB" sz="2000" b="0" dirty="0">
                <a:effectLst/>
              </a:rPr>
              <a:t>16 of the 23 design patterns are simplified or not needed at all in Lisp</a:t>
            </a:r>
          </a:p>
          <a:p>
            <a:pPr marL="4445" indent="0">
              <a:spcBef>
                <a:spcPts val="200"/>
              </a:spcBef>
              <a:spcAft>
                <a:spcPts val="100"/>
              </a:spcAft>
              <a:buNone/>
            </a:pPr>
            <a:endParaRPr lang="en-GB" sz="2000" dirty="0"/>
          </a:p>
          <a:p>
            <a:pPr marL="4445" indent="0">
              <a:spcBef>
                <a:spcPts val="200"/>
              </a:spcBef>
              <a:spcAft>
                <a:spcPts val="100"/>
              </a:spcAft>
              <a:buNone/>
            </a:pPr>
            <a:r>
              <a:rPr lang="en-GB" sz="2000" b="0" dirty="0">
                <a:effectLst/>
              </a:rPr>
              <a:t>Some design patterns are considered anti-patterns because they are over-used by programmers</a:t>
            </a:r>
          </a:p>
          <a:p>
            <a:pPr marL="347345">
              <a:spcBef>
                <a:spcPts val="200"/>
              </a:spcBef>
              <a:spcAft>
                <a:spcPts val="100"/>
              </a:spcAft>
            </a:pPr>
            <a:r>
              <a:rPr lang="en-GB" sz="2000" dirty="0"/>
              <a:t>The Singleton pattern is an example of this</a:t>
            </a:r>
          </a:p>
          <a:p>
            <a:pPr marL="4445" indent="0">
              <a:spcBef>
                <a:spcPts val="200"/>
              </a:spcBef>
              <a:spcAft>
                <a:spcPts val="100"/>
              </a:spcAft>
              <a:buNone/>
            </a:pPr>
            <a:endParaRPr lang="en-GB" sz="2000" b="0" dirty="0">
              <a:effectLst/>
            </a:endParaRPr>
          </a:p>
          <a:p>
            <a:pPr marL="4445" indent="0">
              <a:spcBef>
                <a:spcPts val="200"/>
              </a:spcBef>
              <a:spcAft>
                <a:spcPts val="100"/>
              </a:spcAft>
              <a:buNone/>
            </a:pPr>
            <a:r>
              <a:rPr lang="en-GB" sz="2000" dirty="0"/>
              <a:t>Criticisms have some technical and applied merit but think right tool for the job and a job for every tool</a:t>
            </a:r>
          </a:p>
          <a:p>
            <a:pPr marL="347345">
              <a:spcBef>
                <a:spcPts val="200"/>
              </a:spcBef>
              <a:spcAft>
                <a:spcPts val="100"/>
              </a:spcAft>
            </a:pPr>
            <a:r>
              <a:rPr lang="en-GB" sz="2000" dirty="0"/>
              <a:t>If you use a hammer to drive in a screw and complain it takes forever or a screwdriver to hammer in a nail and damage your screwdriver, is it the tool at fault or you?</a:t>
            </a:r>
            <a:endParaRPr lang="en-GB" sz="2000" b="0" dirty="0">
              <a:effectLst/>
            </a:endParaRPr>
          </a:p>
        </p:txBody>
      </p:sp>
    </p:spTree>
    <p:extLst>
      <p:ext uri="{BB962C8B-B14F-4D97-AF65-F5344CB8AC3E}">
        <p14:creationId xmlns:p14="http://schemas.microsoft.com/office/powerpoint/2010/main" val="358002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ead First Design Patterns: Amazon.co.uk: Eric Freeman: 9789352132775: Books">
            <a:extLst>
              <a:ext uri="{FF2B5EF4-FFF2-40B4-BE49-F238E27FC236}">
                <a16:creationId xmlns:a16="http://schemas.microsoft.com/office/drawing/2014/main" id="{C0232663-82EB-4BA0-B4E8-7380DA926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55" y="230664"/>
            <a:ext cx="3454400" cy="43448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8F3484-95A8-437C-AC48-985DEDD5E9DD}"/>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Title Page and C2</a:t>
            </a:r>
          </a:p>
        </p:txBody>
      </p:sp>
      <p:pic>
        <p:nvPicPr>
          <p:cNvPr id="3" name="Picture 2">
            <a:extLst>
              <a:ext uri="{FF2B5EF4-FFF2-40B4-BE49-F238E27FC236}">
                <a16:creationId xmlns:a16="http://schemas.microsoft.com/office/drawing/2014/main" id="{AD520614-B091-4206-B2C0-14580E47517D}"/>
              </a:ext>
            </a:extLst>
          </p:cNvPr>
          <p:cNvPicPr>
            <a:picLocks noChangeAspect="1"/>
          </p:cNvPicPr>
          <p:nvPr/>
        </p:nvPicPr>
        <p:blipFill>
          <a:blip r:embed="rId4"/>
          <a:stretch>
            <a:fillRect/>
          </a:stretch>
        </p:blipFill>
        <p:spPr>
          <a:xfrm>
            <a:off x="3795126" y="812584"/>
            <a:ext cx="5087060" cy="3762900"/>
          </a:xfrm>
          <a:prstGeom prst="rect">
            <a:avLst/>
          </a:prstGeom>
        </p:spPr>
      </p:pic>
    </p:spTree>
    <p:extLst>
      <p:ext uri="{BB962C8B-B14F-4D97-AF65-F5344CB8AC3E}">
        <p14:creationId xmlns:p14="http://schemas.microsoft.com/office/powerpoint/2010/main" val="313688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C2</a:t>
            </a:r>
          </a:p>
        </p:txBody>
      </p:sp>
      <p:pic>
        <p:nvPicPr>
          <p:cNvPr id="4" name="Picture 3">
            <a:extLst>
              <a:ext uri="{FF2B5EF4-FFF2-40B4-BE49-F238E27FC236}">
                <a16:creationId xmlns:a16="http://schemas.microsoft.com/office/drawing/2014/main" id="{6B0C423E-011D-4D7B-AD01-7FFFD9B5A56D}"/>
              </a:ext>
            </a:extLst>
          </p:cNvPr>
          <p:cNvPicPr>
            <a:picLocks noChangeAspect="1"/>
          </p:cNvPicPr>
          <p:nvPr/>
        </p:nvPicPr>
        <p:blipFill>
          <a:blip r:embed="rId3"/>
          <a:stretch>
            <a:fillRect/>
          </a:stretch>
        </p:blipFill>
        <p:spPr>
          <a:xfrm>
            <a:off x="829792" y="101699"/>
            <a:ext cx="7484415" cy="4785542"/>
          </a:xfrm>
          <a:prstGeom prst="rect">
            <a:avLst/>
          </a:prstGeom>
        </p:spPr>
      </p:pic>
    </p:spTree>
    <p:extLst>
      <p:ext uri="{BB962C8B-B14F-4D97-AF65-F5344CB8AC3E}">
        <p14:creationId xmlns:p14="http://schemas.microsoft.com/office/powerpoint/2010/main" val="39027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69990F-A56A-4D76-8EB7-3C1F62A6AAED}"/>
              </a:ext>
            </a:extLst>
          </p:cNvPr>
          <p:cNvSpPr>
            <a:spLocks noGrp="1"/>
          </p:cNvSpPr>
          <p:nvPr>
            <p:ph type="title"/>
          </p:nvPr>
        </p:nvSpPr>
        <p:spPr>
          <a:xfrm>
            <a:off x="2473664" y="180896"/>
            <a:ext cx="5388677" cy="504055"/>
          </a:xfrm>
        </p:spPr>
        <p:txBody>
          <a:bodyPr>
            <a:normAutofit fontScale="90000"/>
          </a:bodyPr>
          <a:lstStyle/>
          <a:p>
            <a:r>
              <a:rPr lang="en-GB" dirty="0"/>
              <a:t>The Weather Station Problem</a:t>
            </a:r>
          </a:p>
        </p:txBody>
      </p:sp>
      <p:sp>
        <p:nvSpPr>
          <p:cNvPr id="6" name="Content Placeholder 5">
            <a:extLst>
              <a:ext uri="{FF2B5EF4-FFF2-40B4-BE49-F238E27FC236}">
                <a16:creationId xmlns:a16="http://schemas.microsoft.com/office/drawing/2014/main" id="{D61FC034-38B2-4B25-9581-6639AC935CBC}"/>
              </a:ext>
            </a:extLst>
          </p:cNvPr>
          <p:cNvSpPr>
            <a:spLocks noGrp="1"/>
          </p:cNvSpPr>
          <p:nvPr>
            <p:ph idx="1"/>
          </p:nvPr>
        </p:nvSpPr>
        <p:spPr/>
        <p:txBody>
          <a:bodyPr>
            <a:normAutofit fontScale="77500" lnSpcReduction="20000"/>
          </a:bodyPr>
          <a:lstStyle/>
          <a:p>
            <a:pPr marL="0" indent="0">
              <a:buNone/>
            </a:pPr>
            <a:r>
              <a:rPr lang="en-GB" dirty="0"/>
              <a:t>Imagine your development team is interested in monitoring real time data from a weather station and exposing the data for other developers to use. There are three major elements:</a:t>
            </a:r>
          </a:p>
          <a:p>
            <a:pPr marL="457200" indent="-457200">
              <a:buFont typeface="+mj-lt"/>
              <a:buAutoNum type="arabicPeriod"/>
            </a:pPr>
            <a:r>
              <a:rPr lang="en-GB" dirty="0"/>
              <a:t>Humidity, Temp and Pressure are grabbed by sensor devices</a:t>
            </a:r>
          </a:p>
          <a:p>
            <a:pPr marL="457200" indent="-457200">
              <a:buFont typeface="+mj-lt"/>
              <a:buAutoNum type="arabicPeriod"/>
            </a:pPr>
            <a:r>
              <a:rPr lang="en-GB" dirty="0"/>
              <a:t>A </a:t>
            </a:r>
            <a:r>
              <a:rPr lang="en-GB" dirty="0" err="1"/>
              <a:t>WeatherDataObject</a:t>
            </a:r>
            <a:r>
              <a:rPr lang="en-GB" dirty="0"/>
              <a:t> somehow gets the data</a:t>
            </a:r>
          </a:p>
          <a:p>
            <a:pPr marL="457200" indent="-457200">
              <a:buFont typeface="+mj-lt"/>
              <a:buAutoNum type="arabicPeriod"/>
            </a:pPr>
            <a:r>
              <a:rPr lang="en-GB" dirty="0"/>
              <a:t>A device that wants to display the data in several different ways</a:t>
            </a:r>
          </a:p>
          <a:p>
            <a:pPr marL="457200" indent="-457200">
              <a:buFont typeface="+mj-lt"/>
              <a:buAutoNum type="arabicPeriod"/>
            </a:pPr>
            <a:endParaRPr lang="en-GB" dirty="0"/>
          </a:p>
          <a:p>
            <a:pPr marL="0" indent="0">
              <a:buNone/>
            </a:pPr>
            <a:r>
              <a:rPr lang="en-GB" dirty="0"/>
              <a:t>In this example, we are going to abstract away from how data gets to the </a:t>
            </a:r>
            <a:r>
              <a:rPr lang="en-GB" dirty="0" err="1"/>
              <a:t>WeatherDataObject</a:t>
            </a:r>
            <a:endParaRPr lang="en-GB" dirty="0"/>
          </a:p>
          <a:p>
            <a:r>
              <a:rPr lang="en-GB" dirty="0"/>
              <a:t>maybe it’s coming over a network, maybe the weather station is plugged into the computer and communicates over a socket, for now we don’t care</a:t>
            </a:r>
          </a:p>
          <a:p>
            <a:endParaRPr lang="en-GB" dirty="0"/>
          </a:p>
        </p:txBody>
      </p:sp>
    </p:spTree>
    <p:extLst>
      <p:ext uri="{BB962C8B-B14F-4D97-AF65-F5344CB8AC3E}">
        <p14:creationId xmlns:p14="http://schemas.microsoft.com/office/powerpoint/2010/main" val="187970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484-95A8-437C-AC48-985DEDD5E9DD}"/>
              </a:ext>
            </a:extLst>
          </p:cNvPr>
          <p:cNvSpPr txBox="1"/>
          <p:nvPr/>
        </p:nvSpPr>
        <p:spPr>
          <a:xfrm>
            <a:off x="3710940" y="4887241"/>
            <a:ext cx="5059680" cy="276999"/>
          </a:xfrm>
          <a:prstGeom prst="rect">
            <a:avLst/>
          </a:prstGeom>
          <a:noFill/>
        </p:spPr>
        <p:txBody>
          <a:bodyPr wrap="square" rtlCol="0">
            <a:spAutoFit/>
          </a:bodyPr>
          <a:lstStyle/>
          <a:p>
            <a:pPr algn="r"/>
            <a:r>
              <a:rPr lang="en-GB" sz="1200" dirty="0"/>
              <a:t>Image taken from Head First Design Patterns, C2</a:t>
            </a:r>
          </a:p>
        </p:txBody>
      </p:sp>
      <p:pic>
        <p:nvPicPr>
          <p:cNvPr id="4" name="Picture 3">
            <a:extLst>
              <a:ext uri="{FF2B5EF4-FFF2-40B4-BE49-F238E27FC236}">
                <a16:creationId xmlns:a16="http://schemas.microsoft.com/office/drawing/2014/main" id="{6B0C423E-011D-4D7B-AD01-7FFFD9B5A56D}"/>
              </a:ext>
            </a:extLst>
          </p:cNvPr>
          <p:cNvPicPr>
            <a:picLocks noChangeAspect="1"/>
          </p:cNvPicPr>
          <p:nvPr/>
        </p:nvPicPr>
        <p:blipFill>
          <a:blip r:embed="rId3"/>
          <a:stretch>
            <a:fillRect/>
          </a:stretch>
        </p:blipFill>
        <p:spPr>
          <a:xfrm>
            <a:off x="829792" y="101699"/>
            <a:ext cx="7484415" cy="4785542"/>
          </a:xfrm>
          <a:prstGeom prst="rect">
            <a:avLst/>
          </a:prstGeom>
        </p:spPr>
      </p:pic>
    </p:spTree>
    <p:extLst>
      <p:ext uri="{BB962C8B-B14F-4D97-AF65-F5344CB8AC3E}">
        <p14:creationId xmlns:p14="http://schemas.microsoft.com/office/powerpoint/2010/main" val="829960109"/>
      </p:ext>
    </p:extLst>
  </p:cSld>
  <p:clrMapOvr>
    <a:masterClrMapping/>
  </p:clrMapOvr>
</p:sld>
</file>

<file path=ppt/theme/theme1.xml><?xml version="1.0" encoding="utf-8"?>
<a:theme xmlns:a="http://schemas.openxmlformats.org/drawingml/2006/main" name="UoG_PowerPoint_16.9">
  <a:themeElements>
    <a:clrScheme name="University colours">
      <a:dk1>
        <a:srgbClr val="002542"/>
      </a:dk1>
      <a:lt1>
        <a:srgbClr val="FFFFFE"/>
      </a:lt1>
      <a:dk2>
        <a:srgbClr val="354047"/>
      </a:dk2>
      <a:lt2>
        <a:srgbClr val="C54520"/>
      </a:lt2>
      <a:accent1>
        <a:srgbClr val="63548B"/>
      </a:accent1>
      <a:accent2>
        <a:srgbClr val="8D0C64"/>
      </a:accent2>
      <a:accent3>
        <a:srgbClr val="CF1C20"/>
      </a:accent3>
      <a:accent4>
        <a:srgbClr val="4B3B7D"/>
      </a:accent4>
      <a:accent5>
        <a:srgbClr val="003824"/>
      </a:accent5>
      <a:accent6>
        <a:srgbClr val="500B29"/>
      </a:accent6>
      <a:hlink>
        <a:srgbClr val="584B3D"/>
      </a:hlink>
      <a:folHlink>
        <a:srgbClr val="0068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E33CCC60F8C14FAB01452BFCBB8BF5" ma:contentTypeVersion="7" ma:contentTypeDescription="Create a new document." ma:contentTypeScope="" ma:versionID="f539b6940396fca1868bc67816c0261a">
  <xsd:schema xmlns:xsd="http://www.w3.org/2001/XMLSchema" xmlns:xs="http://www.w3.org/2001/XMLSchema" xmlns:p="http://schemas.microsoft.com/office/2006/metadata/properties" xmlns:ns2="17a74629-6adf-4cd2-8d40-8875cda3bd18" targetNamespace="http://schemas.microsoft.com/office/2006/metadata/properties" ma:root="true" ma:fieldsID="23ed5c55ddd2a0365fdbf7031fdcdec7" ns2:_="">
    <xsd:import namespace="17a74629-6adf-4cd2-8d40-8875cda3bd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74629-6adf-4cd2-8d40-8875cda3bd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D841CF-AC86-4898-8F9D-31BDB9F6AC6E}">
  <ds:schemaRefs>
    <ds:schemaRef ds:uri="http://schemas.microsoft.com/sharepoint/v3/contenttype/forms"/>
  </ds:schemaRefs>
</ds:datastoreItem>
</file>

<file path=customXml/itemProps2.xml><?xml version="1.0" encoding="utf-8"?>
<ds:datastoreItem xmlns:ds="http://schemas.openxmlformats.org/officeDocument/2006/customXml" ds:itemID="{04B22FAD-B8C5-46BA-85D9-2246C860BCB3}"/>
</file>

<file path=customXml/itemProps3.xml><?xml version="1.0" encoding="utf-8"?>
<ds:datastoreItem xmlns:ds="http://schemas.openxmlformats.org/officeDocument/2006/customXml" ds:itemID="{27E22917-67A2-4C66-A3FB-D29CE2B9C5E7}">
  <ds:schemaRefs>
    <ds:schemaRef ds:uri="http://schemas.openxmlformats.org/package/2006/metadata/core-properties"/>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17a74629-6adf-4cd2-8d40-8875cda3bd1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54913</TotalTime>
  <Words>1151</Words>
  <Application>Microsoft Office PowerPoint</Application>
  <PresentationFormat>On-screen Show (16:9)</PresentationFormat>
  <Paragraphs>153</Paragraphs>
  <Slides>28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 New</vt:lpstr>
      <vt:lpstr>Times New Roman</vt:lpstr>
      <vt:lpstr>Wingdings</vt:lpstr>
      <vt:lpstr>UoG_PowerPoint_16.9</vt:lpstr>
      <vt:lpstr>Object Orientated Software Engineering</vt:lpstr>
      <vt:lpstr>Outline</vt:lpstr>
      <vt:lpstr>PowerPoint Presentation</vt:lpstr>
      <vt:lpstr>The Gang of Four</vt:lpstr>
      <vt:lpstr>Design Pattern Criticisms</vt:lpstr>
      <vt:lpstr>PowerPoint Presentation</vt:lpstr>
      <vt:lpstr>PowerPoint Presentation</vt:lpstr>
      <vt:lpstr>The Weather Station Problem</vt:lpstr>
      <vt:lpstr>PowerPoint Presentation</vt:lpstr>
      <vt:lpstr>PowerPoint Presentation</vt:lpstr>
      <vt:lpstr>PowerPoint Presentation</vt:lpstr>
      <vt:lpstr>Weather Station – a naive solution </vt:lpstr>
      <vt:lpstr>Weather Station – a naive solution </vt:lpstr>
      <vt:lpstr>PowerPoint Presentation</vt:lpstr>
      <vt:lpstr>PowerPoint Presentation</vt:lpstr>
      <vt:lpstr>What do those problems mean for us?</vt:lpstr>
      <vt:lpstr>The Observer Pattern Basics</vt:lpstr>
      <vt:lpstr>PowerPoint Presentation</vt:lpstr>
      <vt:lpstr>Observer in Java</vt:lpstr>
      <vt:lpstr>PowerPoint Presentation</vt:lpstr>
      <vt:lpstr>WeatherData</vt:lpstr>
      <vt:lpstr>WeatherData</vt:lpstr>
      <vt:lpstr>WeatherData</vt:lpstr>
      <vt:lpstr>PowerPoint Presentation</vt:lpstr>
      <vt:lpstr>Real World Problems</vt:lpstr>
      <vt:lpstr>Improving the Pattern</vt:lpstr>
      <vt:lpstr>A note on java.util.Observable</vt:lpstr>
      <vt:lpstr>Outline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Peter Howard</dc:creator>
  <cp:keywords/>
  <dc:description/>
  <cp:lastModifiedBy>Stephen Lindsay</cp:lastModifiedBy>
  <cp:revision>61</cp:revision>
  <dcterms:created xsi:type="dcterms:W3CDTF">2016-02-16T11:44:26Z</dcterms:created>
  <dcterms:modified xsi:type="dcterms:W3CDTF">2022-02-15T20:56:11Z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0x01010064E33CCC60F8C14FAB01452BFCBB8BF5</vt:lpwstr>
  </property>
  <property fmtid="{D5CDD505-2E9C-101B-9397-08002B2CF9AE}" pid="3" name="AuthorIds_UIVersion_2560">
    <vt:lpwstr>13</vt:lpwstr>
  </property>
</Properties>
</file>