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332" r:id="rId6"/>
    <p:sldId id="345" r:id="rId7"/>
    <p:sldId id="346" r:id="rId8"/>
    <p:sldId id="355" r:id="rId9"/>
    <p:sldId id="356" r:id="rId10"/>
    <p:sldId id="357" r:id="rId11"/>
    <p:sldId id="358" r:id="rId12"/>
    <p:sldId id="361" r:id="rId13"/>
    <p:sldId id="360" r:id="rId14"/>
    <p:sldId id="337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32"/>
            <p14:sldId id="345"/>
            <p14:sldId id="346"/>
            <p14:sldId id="355"/>
            <p14:sldId id="356"/>
            <p14:sldId id="357"/>
            <p14:sldId id="358"/>
            <p14:sldId id="361"/>
            <p14:sldId id="360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002C50"/>
    <a:srgbClr val="00213B"/>
    <a:srgbClr val="032952"/>
    <a:srgbClr val="FF881B"/>
    <a:srgbClr val="FFC161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0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adapterbook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Adapter Design Pattern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00282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–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https://stgit.dcs.gla.ac.uk/oose-2021-22-teaching-team/adapterbooking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4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32952"/>
                </a:solidFill>
              </a:rPr>
              <a:t>Interface – Card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11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4540833" y="2063817"/>
            <a:ext cx="1875009" cy="34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4540834" y="839948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CardGa</a:t>
            </a: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E00BB73-A8CC-3644-8E38-98504582F262}"/>
              </a:ext>
            </a:extLst>
          </p:cNvPr>
          <p:cNvSpPr/>
          <p:nvPr/>
        </p:nvSpPr>
        <p:spPr bwMode="auto">
          <a:xfrm>
            <a:off x="5281625" y="2429274"/>
            <a:ext cx="363558" cy="41864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FA4AD-106F-B642-B677-99649B3330D5}"/>
              </a:ext>
            </a:extLst>
          </p:cNvPr>
          <p:cNvSpPr/>
          <p:nvPr/>
        </p:nvSpPr>
        <p:spPr bwMode="auto">
          <a:xfrm>
            <a:off x="2148617" y="4194006"/>
            <a:ext cx="225327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blackJack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EF1298-22E9-8E42-9828-E33F81276206}"/>
              </a:ext>
            </a:extLst>
          </p:cNvPr>
          <p:cNvSpPr/>
          <p:nvPr/>
        </p:nvSpPr>
        <p:spPr bwMode="auto">
          <a:xfrm>
            <a:off x="2148617" y="3806579"/>
            <a:ext cx="2253269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3295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BlackJack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E7A0C-CCAD-0242-AD7F-8701662465DC}"/>
              </a:ext>
            </a:extLst>
          </p:cNvPr>
          <p:cNvSpPr/>
          <p:nvPr/>
        </p:nvSpPr>
        <p:spPr bwMode="auto">
          <a:xfrm>
            <a:off x="4660903" y="4215291"/>
            <a:ext cx="1826712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B3A2D-032A-DE4C-87EF-CB8F1A02BD57}"/>
              </a:ext>
            </a:extLst>
          </p:cNvPr>
          <p:cNvSpPr/>
          <p:nvPr/>
        </p:nvSpPr>
        <p:spPr bwMode="auto">
          <a:xfrm>
            <a:off x="4660904" y="3832527"/>
            <a:ext cx="1826711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3295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Snap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150D19-1C84-4A48-AD9B-FB203781785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 bwMode="auto">
          <a:xfrm>
            <a:off x="5463404" y="2847915"/>
            <a:ext cx="110856" cy="984612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24E08A-8A94-6F4E-9503-E8B74EC46A8A}"/>
              </a:ext>
            </a:extLst>
          </p:cNvPr>
          <p:cNvSpPr/>
          <p:nvPr/>
        </p:nvSpPr>
        <p:spPr bwMode="auto">
          <a:xfrm>
            <a:off x="6609408" y="4175120"/>
            <a:ext cx="2534592" cy="4850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texasHoldem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BF38F-6422-EE46-BACA-9107BD0BB04D}"/>
              </a:ext>
            </a:extLst>
          </p:cNvPr>
          <p:cNvSpPr/>
          <p:nvPr/>
        </p:nvSpPr>
        <p:spPr bwMode="auto">
          <a:xfrm>
            <a:off x="6609409" y="3774601"/>
            <a:ext cx="2534591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Texas</a:t>
            </a: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Holdem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71CCAD-0DE7-5A42-92DB-8576147B800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 bwMode="auto">
          <a:xfrm>
            <a:off x="5463404" y="2847915"/>
            <a:ext cx="1146005" cy="112039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10D02-621B-7D4C-9C99-276BC45F3A0E}"/>
              </a:ext>
            </a:extLst>
          </p:cNvPr>
          <p:cNvSpPr/>
          <p:nvPr/>
        </p:nvSpPr>
        <p:spPr bwMode="auto">
          <a:xfrm>
            <a:off x="1226080" y="1713699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5B0F9-28B7-474D-A5DD-A61C88EC48D2}"/>
              </a:ext>
            </a:extLst>
          </p:cNvPr>
          <p:cNvSpPr/>
          <p:nvPr/>
        </p:nvSpPr>
        <p:spPr bwMode="auto">
          <a:xfrm>
            <a:off x="1226082" y="1173945"/>
            <a:ext cx="1875008" cy="539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&lt;Interface&gt;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4540832" y="1228534"/>
            <a:ext cx="1875009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deck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players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userInput</a:t>
            </a:r>
            <a:endParaRPr lang="en-US" sz="1600" dirty="0">
              <a:solidFill>
                <a:srgbClr val="03295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0D39724-97BF-9D44-9DB2-6DC19CBC1B68}"/>
              </a:ext>
            </a:extLst>
          </p:cNvPr>
          <p:cNvSpPr/>
          <p:nvPr/>
        </p:nvSpPr>
        <p:spPr bwMode="auto">
          <a:xfrm>
            <a:off x="3939492" y="1280938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B78881-3822-4345-AFA6-E696F441A9B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 bwMode="auto">
          <a:xfrm flipH="1" flipV="1">
            <a:off x="3101090" y="1443822"/>
            <a:ext cx="838402" cy="308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64123-FA1E-424E-9D63-E0AE108D9353}"/>
              </a:ext>
            </a:extLst>
          </p:cNvPr>
          <p:cNvSpPr/>
          <p:nvPr/>
        </p:nvSpPr>
        <p:spPr bwMode="auto">
          <a:xfrm>
            <a:off x="406166" y="3128718"/>
            <a:ext cx="1682498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C8538C-F500-FA4A-8867-6AF07A43B956}"/>
              </a:ext>
            </a:extLst>
          </p:cNvPr>
          <p:cNvSpPr/>
          <p:nvPr/>
        </p:nvSpPr>
        <p:spPr bwMode="auto">
          <a:xfrm>
            <a:off x="406166" y="2741291"/>
            <a:ext cx="168249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ConsoleInput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DAF57-8F52-5D42-B621-F46EED5C9B56}"/>
              </a:ext>
            </a:extLst>
          </p:cNvPr>
          <p:cNvSpPr/>
          <p:nvPr/>
        </p:nvSpPr>
        <p:spPr bwMode="auto">
          <a:xfrm>
            <a:off x="2226654" y="3154474"/>
            <a:ext cx="1501965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F8BE0A-D3F2-D447-BB25-87112F59F47C}"/>
              </a:ext>
            </a:extLst>
          </p:cNvPr>
          <p:cNvSpPr/>
          <p:nvPr/>
        </p:nvSpPr>
        <p:spPr bwMode="auto">
          <a:xfrm>
            <a:off x="2226654" y="2767047"/>
            <a:ext cx="1501965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OverrideInput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9D582-C8DA-A54B-B483-C69140466553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 bwMode="auto">
          <a:xfrm flipH="1">
            <a:off x="4401886" y="2847915"/>
            <a:ext cx="1061518" cy="115237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31318A86-BED8-2840-A13E-4090CFE4D6CF}"/>
              </a:ext>
            </a:extLst>
          </p:cNvPr>
          <p:cNvSpPr/>
          <p:nvPr/>
        </p:nvSpPr>
        <p:spPr bwMode="auto">
          <a:xfrm>
            <a:off x="1989979" y="2126806"/>
            <a:ext cx="312083" cy="2831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FBE165-78C9-BE4D-91C8-10CBA3A43788}"/>
              </a:ext>
            </a:extLst>
          </p:cNvPr>
          <p:cNvCxnSpPr>
            <a:cxnSpLocks/>
            <a:stCxn id="38" idx="3"/>
            <a:endCxn id="35" idx="0"/>
          </p:cNvCxnSpPr>
          <p:nvPr/>
        </p:nvCxnSpPr>
        <p:spPr bwMode="auto">
          <a:xfrm flipH="1">
            <a:off x="1247415" y="2409912"/>
            <a:ext cx="898606" cy="33137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8111BA-CDF8-9940-8BE1-8EB29E22E092}"/>
              </a:ext>
            </a:extLst>
          </p:cNvPr>
          <p:cNvCxnSpPr>
            <a:cxnSpLocks/>
            <a:stCxn id="38" idx="3"/>
            <a:endCxn id="37" idx="0"/>
          </p:cNvCxnSpPr>
          <p:nvPr/>
        </p:nvCxnSpPr>
        <p:spPr bwMode="auto">
          <a:xfrm>
            <a:off x="2146021" y="2409912"/>
            <a:ext cx="831616" cy="357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1D47C-1FE6-403D-B060-8CE4A5BB93C8}"/>
              </a:ext>
            </a:extLst>
          </p:cNvPr>
          <p:cNvSpPr/>
          <p:nvPr/>
        </p:nvSpPr>
        <p:spPr bwMode="auto">
          <a:xfrm>
            <a:off x="7023313" y="1305473"/>
            <a:ext cx="1875010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generate()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0583F-ED80-406A-8137-5BE2AABC653C}"/>
              </a:ext>
            </a:extLst>
          </p:cNvPr>
          <p:cNvSpPr/>
          <p:nvPr/>
        </p:nvSpPr>
        <p:spPr bwMode="auto">
          <a:xfrm>
            <a:off x="7023313" y="1042416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Deck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CBFFD5-1F01-4D9B-81F5-DF86EC76F3EB}"/>
              </a:ext>
            </a:extLst>
          </p:cNvPr>
          <p:cNvSpPr/>
          <p:nvPr/>
        </p:nvSpPr>
        <p:spPr bwMode="auto">
          <a:xfrm>
            <a:off x="7023313" y="1981985"/>
            <a:ext cx="1875010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getHand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E6FF75-E67F-495E-BB42-25FF6416B7A1}"/>
              </a:ext>
            </a:extLst>
          </p:cNvPr>
          <p:cNvSpPr/>
          <p:nvPr/>
        </p:nvSpPr>
        <p:spPr bwMode="auto">
          <a:xfrm>
            <a:off x="7017181" y="1691287"/>
            <a:ext cx="1875008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Player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9787D4A-B32A-4124-A7A7-7E846D718D63}"/>
              </a:ext>
            </a:extLst>
          </p:cNvPr>
          <p:cNvSpPr/>
          <p:nvPr/>
        </p:nvSpPr>
        <p:spPr bwMode="auto">
          <a:xfrm>
            <a:off x="6176526" y="1273501"/>
            <a:ext cx="434626" cy="24539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253A09BC-D5FC-4CF0-B1E9-BA4E1C2299BF}"/>
              </a:ext>
            </a:extLst>
          </p:cNvPr>
          <p:cNvSpPr/>
          <p:nvPr/>
        </p:nvSpPr>
        <p:spPr bwMode="auto">
          <a:xfrm>
            <a:off x="6176526" y="1523317"/>
            <a:ext cx="434626" cy="24539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DF2F61-440D-4987-ADE8-2D816A651913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 bwMode="auto">
          <a:xfrm flipH="1">
            <a:off x="6611152" y="1173945"/>
            <a:ext cx="412161" cy="22225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0CC4-D5FC-4A74-BA42-73FFCBF6AF8F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 flipV="1">
            <a:off x="6609409" y="1646016"/>
            <a:ext cx="407772" cy="19062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13BFC5-D138-4B3E-BCCC-A79C3E95A6DD}"/>
              </a:ext>
            </a:extLst>
          </p:cNvPr>
          <p:cNvSpPr/>
          <p:nvPr/>
        </p:nvSpPr>
        <p:spPr bwMode="auto">
          <a:xfrm>
            <a:off x="7017181" y="530585"/>
            <a:ext cx="1875010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playACard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221CF0-0174-4309-91A1-4BEC966A6DDD}"/>
              </a:ext>
            </a:extLst>
          </p:cNvPr>
          <p:cNvSpPr/>
          <p:nvPr/>
        </p:nvSpPr>
        <p:spPr bwMode="auto">
          <a:xfrm>
            <a:off x="7017181" y="267528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Hand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Triangle 9">
            <a:extLst>
              <a:ext uri="{FF2B5EF4-FFF2-40B4-BE49-F238E27FC236}">
                <a16:creationId xmlns:a16="http://schemas.microsoft.com/office/drawing/2014/main" id="{F6E989CD-CF60-43C4-A36D-CEF531A2B4D6}"/>
              </a:ext>
            </a:extLst>
          </p:cNvPr>
          <p:cNvSpPr/>
          <p:nvPr/>
        </p:nvSpPr>
        <p:spPr bwMode="auto">
          <a:xfrm>
            <a:off x="7849106" y="814943"/>
            <a:ext cx="211158" cy="11594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B3DF05-5B94-405F-821B-7B14FC7B00BA}"/>
              </a:ext>
            </a:extLst>
          </p:cNvPr>
          <p:cNvCxnSpPr>
            <a:cxnSpLocks/>
            <a:stCxn id="51" idx="3"/>
            <a:endCxn id="42" idx="0"/>
          </p:cNvCxnSpPr>
          <p:nvPr/>
        </p:nvCxnSpPr>
        <p:spPr bwMode="auto">
          <a:xfrm>
            <a:off x="7954685" y="930887"/>
            <a:ext cx="6132" cy="1115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47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Design Pattern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507DD9-766D-4601-9C7E-5D944668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9" y="1525178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ell Adapter USB-C to Dual USB-A with Power Pass-Through | Dell UK">
            <a:extLst>
              <a:ext uri="{FF2B5EF4-FFF2-40B4-BE49-F238E27FC236}">
                <a16:creationId xmlns:a16="http://schemas.microsoft.com/office/drawing/2014/main" id="{77DAB5F8-4527-4AED-A307-4240A97F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16" y="1525178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Design Pattern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Card Game – console input, android touch screen phone, apple touch screen phone</a:t>
            </a:r>
          </a:p>
          <a:p>
            <a:r>
              <a:rPr lang="en-GB" dirty="0"/>
              <a:t>Bird class, Duck, Pigeon Class both fly and Penguin does not  </a:t>
            </a:r>
          </a:p>
          <a:p>
            <a:r>
              <a:rPr lang="en-GB" dirty="0"/>
              <a:t>Legacy Ticket System - Printed PDF, add to smart phone, email</a:t>
            </a:r>
          </a:p>
          <a:p>
            <a:r>
              <a:rPr lang="en-GB" dirty="0"/>
              <a:t>Legacy HR System – Publish to portal and legacy client application, allow gradual go live</a:t>
            </a:r>
          </a:p>
          <a:p>
            <a:r>
              <a:rPr lang="en-GB" dirty="0"/>
              <a:t>Mother board – audio jack, USB ports, VGA, HDMI</a:t>
            </a:r>
          </a:p>
          <a:p>
            <a:r>
              <a:rPr lang="en-GB" dirty="0"/>
              <a:t>o simplify the client/main class</a:t>
            </a:r>
          </a:p>
          <a:p>
            <a:r>
              <a:rPr lang="en-GB" dirty="0"/>
              <a:t>Separate out the logic for how the class talks to other classes</a:t>
            </a:r>
          </a:p>
          <a:p>
            <a:r>
              <a:rPr lang="en-GB" dirty="0"/>
              <a:t>Allows new interfaces to be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71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Create an interface/abstract with defined methods and parameters</a:t>
            </a:r>
          </a:p>
          <a:p>
            <a:r>
              <a:rPr lang="en-GB" dirty="0"/>
              <a:t>Each Adapter to implements the interface</a:t>
            </a:r>
          </a:p>
          <a:p>
            <a:r>
              <a:rPr lang="en-GB" dirty="0"/>
              <a:t>Each Adapter implements the interface methods</a:t>
            </a:r>
          </a:p>
          <a:p>
            <a:r>
              <a:rPr lang="en-GB" dirty="0"/>
              <a:t>Client has an adapter variable of interface type</a:t>
            </a:r>
          </a:p>
          <a:p>
            <a:r>
              <a:rPr lang="en-GB" dirty="0"/>
              <a:t>Setter to amend the adapter variable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07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Create an interface class</a:t>
            </a:r>
          </a:p>
          <a:p>
            <a:r>
              <a:rPr lang="en-GB" dirty="0"/>
              <a:t>This defines the common methods defined in the adapters</a:t>
            </a:r>
          </a:p>
          <a:p>
            <a:r>
              <a:rPr lang="en-GB" dirty="0"/>
              <a:t>Fixed method or function names</a:t>
            </a:r>
          </a:p>
          <a:p>
            <a:r>
              <a:rPr lang="en-GB" dirty="0"/>
              <a:t>Fixed parameters for each method or function</a:t>
            </a:r>
          </a:p>
          <a:p>
            <a:r>
              <a:rPr lang="en-GB" dirty="0"/>
              <a:t>The signature of the contract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5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A separate class for each adapter</a:t>
            </a:r>
          </a:p>
          <a:p>
            <a:r>
              <a:rPr lang="en-GB" dirty="0"/>
              <a:t>Implements the interface </a:t>
            </a:r>
          </a:p>
          <a:p>
            <a:r>
              <a:rPr lang="en-GB" dirty="0"/>
              <a:t>Must implement all the methods from the interface</a:t>
            </a:r>
          </a:p>
          <a:p>
            <a:r>
              <a:rPr lang="en-GB" dirty="0"/>
              <a:t>All interface methods must have the same parameters in the adapter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9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Create a variable of type of the interface</a:t>
            </a:r>
          </a:p>
          <a:p>
            <a:r>
              <a:rPr lang="en-GB" dirty="0"/>
              <a:t>This allows it to be changed to any of the adapters created from the interface</a:t>
            </a:r>
          </a:p>
          <a:p>
            <a:r>
              <a:rPr lang="en-GB" dirty="0"/>
              <a:t>Create a setter to allow the interface variable to be amended</a:t>
            </a:r>
          </a:p>
          <a:p>
            <a:r>
              <a:rPr lang="en-GB" dirty="0"/>
              <a:t>The client can use the variable name and any of the interface methods</a:t>
            </a:r>
          </a:p>
          <a:p>
            <a:r>
              <a:rPr lang="en-GB" dirty="0"/>
              <a:t>It will know all the adapters will have implemented the method with the same name and parameters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41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Brace 30">
            <a:extLst>
              <a:ext uri="{FF2B5EF4-FFF2-40B4-BE49-F238E27FC236}">
                <a16:creationId xmlns:a16="http://schemas.microsoft.com/office/drawing/2014/main" id="{BA6AF305-FDE0-4C90-B09A-952874D6E097}"/>
              </a:ext>
            </a:extLst>
          </p:cNvPr>
          <p:cNvSpPr/>
          <p:nvPr/>
        </p:nvSpPr>
        <p:spPr bwMode="auto">
          <a:xfrm>
            <a:off x="122548" y="4194090"/>
            <a:ext cx="8273627" cy="1117027"/>
          </a:xfrm>
          <a:prstGeom prst="rightBrace">
            <a:avLst>
              <a:gd name="adj1" fmla="val 8333"/>
              <a:gd name="adj2" fmla="val 49072"/>
            </a:avLst>
          </a:prstGeom>
          <a:solidFill>
            <a:srgbClr val="0035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4400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1E431A-63B3-4FD3-A55F-A5EEFBA22829}"/>
              </a:ext>
            </a:extLst>
          </p:cNvPr>
          <p:cNvSpPr txBox="1"/>
          <p:nvPr/>
        </p:nvSpPr>
        <p:spPr>
          <a:xfrm>
            <a:off x="5536408" y="4314711"/>
            <a:ext cx="18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Adaptee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3684DAD-552D-4020-846B-EE92B6321AA3}"/>
              </a:ext>
            </a:extLst>
          </p:cNvPr>
          <p:cNvSpPr/>
          <p:nvPr/>
        </p:nvSpPr>
        <p:spPr bwMode="auto">
          <a:xfrm>
            <a:off x="122548" y="2656059"/>
            <a:ext cx="8273627" cy="1117027"/>
          </a:xfrm>
          <a:prstGeom prst="rightBrace">
            <a:avLst>
              <a:gd name="adj1" fmla="val 8333"/>
              <a:gd name="adj2" fmla="val 49072"/>
            </a:avLst>
          </a:prstGeom>
          <a:solidFill>
            <a:srgbClr val="0035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4400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Autofit/>
          </a:bodyPr>
          <a:lstStyle/>
          <a:p>
            <a:r>
              <a:rPr lang="en-GB" dirty="0"/>
              <a:t>Booking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9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4518830" y="2169946"/>
            <a:ext cx="1897011" cy="55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makeABooking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4540834" y="839948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Booking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10D02-621B-7D4C-9C99-276BC45F3A0E}"/>
              </a:ext>
            </a:extLst>
          </p:cNvPr>
          <p:cNvSpPr/>
          <p:nvPr/>
        </p:nvSpPr>
        <p:spPr bwMode="auto">
          <a:xfrm>
            <a:off x="1226080" y="1713699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5B0F9-28B7-474D-A5DD-A61C88EC48D2}"/>
              </a:ext>
            </a:extLst>
          </p:cNvPr>
          <p:cNvSpPr/>
          <p:nvPr/>
        </p:nvSpPr>
        <p:spPr bwMode="auto">
          <a:xfrm>
            <a:off x="1226082" y="1173945"/>
            <a:ext cx="1875008" cy="539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&lt;Target Interface&gt;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4540832" y="1228534"/>
            <a:ext cx="1875009" cy="9414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confirmation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0D39724-97BF-9D44-9DB2-6DC19CBC1B68}"/>
              </a:ext>
            </a:extLst>
          </p:cNvPr>
          <p:cNvSpPr/>
          <p:nvPr/>
        </p:nvSpPr>
        <p:spPr bwMode="auto">
          <a:xfrm>
            <a:off x="3939492" y="1280938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B78881-3822-4345-AFA6-E696F441A9B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 bwMode="auto">
          <a:xfrm flipH="1" flipV="1">
            <a:off x="3101090" y="1443822"/>
            <a:ext cx="838402" cy="308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31318A86-BED8-2840-A13E-4090CFE4D6CF}"/>
              </a:ext>
            </a:extLst>
          </p:cNvPr>
          <p:cNvSpPr/>
          <p:nvPr/>
        </p:nvSpPr>
        <p:spPr bwMode="auto">
          <a:xfrm>
            <a:off x="1989979" y="2126806"/>
            <a:ext cx="312083" cy="2831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B4FA9CD-C1A7-4653-8703-0E391F6A6E62}"/>
              </a:ext>
            </a:extLst>
          </p:cNvPr>
          <p:cNvSpPr/>
          <p:nvPr/>
        </p:nvSpPr>
        <p:spPr bwMode="auto">
          <a:xfrm>
            <a:off x="820968" y="3598656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B658CC4-9AA4-4578-80E1-FE10E31ACEAE}"/>
              </a:ext>
            </a:extLst>
          </p:cNvPr>
          <p:cNvSpPr/>
          <p:nvPr/>
        </p:nvSpPr>
        <p:spPr bwMode="auto">
          <a:xfrm>
            <a:off x="2777984" y="3611717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ACE037-645C-47EB-A647-EC18539B45E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1158" y="3912645"/>
            <a:ext cx="0" cy="4671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BF0FDE1-2DCC-478E-A04D-DEC6F0397963}"/>
              </a:ext>
            </a:extLst>
          </p:cNvPr>
          <p:cNvSpPr/>
          <p:nvPr/>
        </p:nvSpPr>
        <p:spPr bwMode="auto">
          <a:xfrm>
            <a:off x="288575" y="4767263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sendEmail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30FBF-0FFC-450A-9CE7-592FBF1FFF7A}"/>
              </a:ext>
            </a:extLst>
          </p:cNvPr>
          <p:cNvSpPr/>
          <p:nvPr/>
        </p:nvSpPr>
        <p:spPr bwMode="auto">
          <a:xfrm>
            <a:off x="288575" y="4379836"/>
            <a:ext cx="1875010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Email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195F92-6AE5-4ADD-A68B-B30272EACDCC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9237" y="3939111"/>
            <a:ext cx="0" cy="4671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6B4E3-2902-4E5C-B741-0692361BBF31}"/>
              </a:ext>
            </a:extLst>
          </p:cNvPr>
          <p:cNvSpPr/>
          <p:nvPr/>
        </p:nvSpPr>
        <p:spPr bwMode="auto">
          <a:xfrm>
            <a:off x="2226654" y="4793729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sendText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C212ED-25ED-4CEE-AFF7-C4173B69D08D}"/>
              </a:ext>
            </a:extLst>
          </p:cNvPr>
          <p:cNvSpPr/>
          <p:nvPr/>
        </p:nvSpPr>
        <p:spPr bwMode="auto">
          <a:xfrm>
            <a:off x="2226654" y="4406302"/>
            <a:ext cx="1875010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Text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64123-FA1E-424E-9D63-E0AE108D9353}"/>
              </a:ext>
            </a:extLst>
          </p:cNvPr>
          <p:cNvSpPr/>
          <p:nvPr/>
        </p:nvSpPr>
        <p:spPr bwMode="auto">
          <a:xfrm>
            <a:off x="247922" y="3164107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C8538C-F500-FA4A-8867-6AF07A43B956}"/>
              </a:ext>
            </a:extLst>
          </p:cNvPr>
          <p:cNvSpPr/>
          <p:nvPr/>
        </p:nvSpPr>
        <p:spPr bwMode="auto">
          <a:xfrm>
            <a:off x="247922" y="2776680"/>
            <a:ext cx="1875010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ConfirmationEmail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DAF57-8F52-5D42-B621-F46EED5C9B56}"/>
              </a:ext>
            </a:extLst>
          </p:cNvPr>
          <p:cNvSpPr/>
          <p:nvPr/>
        </p:nvSpPr>
        <p:spPr bwMode="auto">
          <a:xfrm>
            <a:off x="2260922" y="3189863"/>
            <a:ext cx="1875008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F8BE0A-D3F2-D447-BB25-87112F59F47C}"/>
              </a:ext>
            </a:extLst>
          </p:cNvPr>
          <p:cNvSpPr/>
          <p:nvPr/>
        </p:nvSpPr>
        <p:spPr bwMode="auto">
          <a:xfrm>
            <a:off x="2260922" y="2802436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ConfirmationText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FBE165-78C9-BE4D-91C8-10CBA3A43788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185427" y="2445301"/>
            <a:ext cx="994862" cy="33137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8111BA-CDF8-9940-8BE1-8EB29E22E09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2180289" y="2445301"/>
            <a:ext cx="1018137" cy="357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E1A2D8-FA8A-413C-9EDF-4002ED4EC49E}"/>
              </a:ext>
            </a:extLst>
          </p:cNvPr>
          <p:cNvSpPr txBox="1"/>
          <p:nvPr/>
        </p:nvSpPr>
        <p:spPr>
          <a:xfrm>
            <a:off x="5536408" y="2776680"/>
            <a:ext cx="18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80523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E5626B-6E7B-485A-8441-D99A631D3D18}"/>
</file>

<file path=customXml/itemProps3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32037</TotalTime>
  <Words>418</Words>
  <Application>Microsoft Office PowerPoint</Application>
  <PresentationFormat>On-screen Show (16:9)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System Font Regular</vt:lpstr>
      <vt:lpstr>Times New Roman</vt:lpstr>
      <vt:lpstr>Wingdings</vt:lpstr>
      <vt:lpstr>UoG_PowerPoint_16.9</vt:lpstr>
      <vt:lpstr>Object Orientated Software Engineering</vt:lpstr>
      <vt:lpstr>Intended Learning Outcomes</vt:lpstr>
      <vt:lpstr>Adapter Design Pattern - Why</vt:lpstr>
      <vt:lpstr>Adapter Design Pattern - Examples</vt:lpstr>
      <vt:lpstr>Abstract – Steps</vt:lpstr>
      <vt:lpstr>Interface</vt:lpstr>
      <vt:lpstr>Adapter</vt:lpstr>
      <vt:lpstr>Adapter Client</vt:lpstr>
      <vt:lpstr>Booking</vt:lpstr>
      <vt:lpstr>Adapter – Booking</vt:lpstr>
      <vt:lpstr>Interface – Card Game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31</cp:revision>
  <dcterms:created xsi:type="dcterms:W3CDTF">2016-02-16T11:44:26Z</dcterms:created>
  <dcterms:modified xsi:type="dcterms:W3CDTF">2022-02-15T12:45:20Z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