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9"/>
  </p:notesMasterIdLst>
  <p:sldIdLst>
    <p:sldId id="256" r:id="rId5"/>
    <p:sldId id="332" r:id="rId6"/>
    <p:sldId id="345" r:id="rId7"/>
    <p:sldId id="346" r:id="rId8"/>
    <p:sldId id="347" r:id="rId9"/>
    <p:sldId id="363" r:id="rId10"/>
    <p:sldId id="348" r:id="rId11"/>
    <p:sldId id="365" r:id="rId12"/>
    <p:sldId id="354" r:id="rId13"/>
    <p:sldId id="356" r:id="rId14"/>
    <p:sldId id="355" r:id="rId15"/>
    <p:sldId id="358" r:id="rId16"/>
    <p:sldId id="359" r:id="rId17"/>
    <p:sldId id="360" r:id="rId18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8182454-F338-4944-9148-2F89D088C448}">
          <p14:sldIdLst>
            <p14:sldId id="256"/>
          </p14:sldIdLst>
        </p14:section>
        <p14:section name="Untitled Section" id="{81482150-BCB1-694E-998B-D77A460E4567}">
          <p14:sldIdLst>
            <p14:sldId id="332"/>
            <p14:sldId id="345"/>
            <p14:sldId id="346"/>
            <p14:sldId id="347"/>
            <p14:sldId id="363"/>
            <p14:sldId id="348"/>
            <p14:sldId id="365"/>
            <p14:sldId id="354"/>
            <p14:sldId id="356"/>
            <p14:sldId id="355"/>
            <p14:sldId id="358"/>
            <p14:sldId id="359"/>
            <p14:sldId id="3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C50"/>
    <a:srgbClr val="032952"/>
    <a:srgbClr val="00213B"/>
    <a:srgbClr val="FF881B"/>
    <a:srgbClr val="FFC161"/>
    <a:srgbClr val="003560"/>
    <a:srgbClr val="0067A7"/>
    <a:srgbClr val="003865"/>
    <a:srgbClr val="284F76"/>
    <a:srgbClr val="3E47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65C064-A6B4-45E7-B17F-71782A162813}" v="62" dt="2021-10-20T11:12:47.4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72013" autoAdjust="0"/>
  </p:normalViewPr>
  <p:slideViewPr>
    <p:cSldViewPr snapToGrid="0">
      <p:cViewPr varScale="1">
        <p:scale>
          <a:sx n="108" d="100"/>
          <a:sy n="108" d="100"/>
        </p:scale>
        <p:origin x="17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rek Somerville" userId="S::derek.somerville@glasgow.ac.uk::6633e942-9642-4dc4-ac90-67ec0fdbe355" providerId="AD" clId="Web-{35FDADFB-E1D7-CBE0-711C-E9D1C3F14E75}"/>
    <pc:docChg chg="modSld">
      <pc:chgData name="Derek Somerville" userId="S::derek.somerville@glasgow.ac.uk::6633e942-9642-4dc4-ac90-67ec0fdbe355" providerId="AD" clId="Web-{35FDADFB-E1D7-CBE0-711C-E9D1C3F14E75}" dt="2021-11-04T16:04:41.160" v="31"/>
      <pc:docMkLst>
        <pc:docMk/>
      </pc:docMkLst>
      <pc:sldChg chg="modSp">
        <pc:chgData name="Derek Somerville" userId="S::derek.somerville@glasgow.ac.uk::6633e942-9642-4dc4-ac90-67ec0fdbe355" providerId="AD" clId="Web-{35FDADFB-E1D7-CBE0-711C-E9D1C3F14E75}" dt="2021-11-04T16:04:41.160" v="31"/>
        <pc:sldMkLst>
          <pc:docMk/>
          <pc:sldMk cId="1822261402" sldId="317"/>
        </pc:sldMkLst>
        <pc:graphicFrameChg chg="mod modGraphic">
          <ac:chgData name="Derek Somerville" userId="S::derek.somerville@glasgow.ac.uk::6633e942-9642-4dc4-ac90-67ec0fdbe355" providerId="AD" clId="Web-{35FDADFB-E1D7-CBE0-711C-E9D1C3F14E75}" dt="2021-11-04T16:04:41.160" v="31"/>
          <ac:graphicFrameMkLst>
            <pc:docMk/>
            <pc:sldMk cId="1822261402" sldId="317"/>
            <ac:graphicFrameMk id="11" creationId="{63D6CC49-9AF9-1747-98B5-0CAD5A785874}"/>
          </ac:graphicFrameMkLst>
        </pc:graphicFrameChg>
      </pc:sldChg>
    </pc:docChg>
  </pc:docChgLst>
  <pc:docChgLst>
    <pc:chgData name="Derek" userId="d3982d51-04d1-4510-b40a-254652be8499" providerId="ADAL" clId="{BBB3C29D-1E9B-43D4-AB41-5288682940B0}"/>
    <pc:docChg chg="custSel addSld delSld modSld modSection">
      <pc:chgData name="Derek" userId="d3982d51-04d1-4510-b40a-254652be8499" providerId="ADAL" clId="{BBB3C29D-1E9B-43D4-AB41-5288682940B0}" dt="2020-10-22T16:09:48.291" v="101" actId="12"/>
      <pc:docMkLst>
        <pc:docMk/>
      </pc:docMkLst>
      <pc:sldChg chg="del">
        <pc:chgData name="Derek" userId="d3982d51-04d1-4510-b40a-254652be8499" providerId="ADAL" clId="{BBB3C29D-1E9B-43D4-AB41-5288682940B0}" dt="2020-10-19T11:23:13.115" v="0" actId="2696"/>
        <pc:sldMkLst>
          <pc:docMk/>
          <pc:sldMk cId="1078979062" sldId="274"/>
        </pc:sldMkLst>
      </pc:sldChg>
      <pc:sldChg chg="modSp">
        <pc:chgData name="Derek" userId="d3982d51-04d1-4510-b40a-254652be8499" providerId="ADAL" clId="{BBB3C29D-1E9B-43D4-AB41-5288682940B0}" dt="2020-10-20T10:39:32.379" v="54" actId="20577"/>
        <pc:sldMkLst>
          <pc:docMk/>
          <pc:sldMk cId="1822261402" sldId="317"/>
        </pc:sldMkLst>
        <pc:graphicFrameChg chg="modGraphic">
          <ac:chgData name="Derek" userId="d3982d51-04d1-4510-b40a-254652be8499" providerId="ADAL" clId="{BBB3C29D-1E9B-43D4-AB41-5288682940B0}" dt="2020-10-20T10:39:32.379" v="54" actId="20577"/>
          <ac:graphicFrameMkLst>
            <pc:docMk/>
            <pc:sldMk cId="1822261402" sldId="317"/>
            <ac:graphicFrameMk id="11" creationId="{63D6CC49-9AF9-1747-98B5-0CAD5A785874}"/>
          </ac:graphicFrameMkLst>
        </pc:graphicFrameChg>
      </pc:sldChg>
      <pc:sldChg chg="modSp">
        <pc:chgData name="Derek" userId="d3982d51-04d1-4510-b40a-254652be8499" providerId="ADAL" clId="{BBB3C29D-1E9B-43D4-AB41-5288682940B0}" dt="2020-10-22T16:09:48.291" v="101" actId="12"/>
        <pc:sldMkLst>
          <pc:docMk/>
          <pc:sldMk cId="2190704069" sldId="318"/>
        </pc:sldMkLst>
        <pc:graphicFrameChg chg="mod modGraphic">
          <ac:chgData name="Derek" userId="d3982d51-04d1-4510-b40a-254652be8499" providerId="ADAL" clId="{BBB3C29D-1E9B-43D4-AB41-5288682940B0}" dt="2020-10-22T16:09:48.291" v="101" actId="12"/>
          <ac:graphicFrameMkLst>
            <pc:docMk/>
            <pc:sldMk cId="2190704069" sldId="318"/>
            <ac:graphicFrameMk id="11" creationId="{63D6CC49-9AF9-1747-98B5-0CAD5A785874}"/>
          </ac:graphicFrameMkLst>
        </pc:graphicFrameChg>
      </pc:sldChg>
      <pc:sldChg chg="modSp">
        <pc:chgData name="Derek" userId="d3982d51-04d1-4510-b40a-254652be8499" providerId="ADAL" clId="{BBB3C29D-1E9B-43D4-AB41-5288682940B0}" dt="2020-10-22T16:09:18.282" v="98" actId="20577"/>
        <pc:sldMkLst>
          <pc:docMk/>
          <pc:sldMk cId="4016390483" sldId="319"/>
        </pc:sldMkLst>
        <pc:graphicFrameChg chg="mod modGraphic">
          <ac:chgData name="Derek" userId="d3982d51-04d1-4510-b40a-254652be8499" providerId="ADAL" clId="{BBB3C29D-1E9B-43D4-AB41-5288682940B0}" dt="2020-10-22T16:09:18.282" v="98" actId="20577"/>
          <ac:graphicFrameMkLst>
            <pc:docMk/>
            <pc:sldMk cId="4016390483" sldId="319"/>
            <ac:graphicFrameMk id="11" creationId="{63D6CC49-9AF9-1747-98B5-0CAD5A785874}"/>
          </ac:graphicFrameMkLst>
        </pc:graphicFrameChg>
      </pc:sldChg>
      <pc:sldChg chg="modSp">
        <pc:chgData name="Derek" userId="d3982d51-04d1-4510-b40a-254652be8499" providerId="ADAL" clId="{BBB3C29D-1E9B-43D4-AB41-5288682940B0}" dt="2020-10-22T16:01:44.857" v="72" actId="20577"/>
        <pc:sldMkLst>
          <pc:docMk/>
          <pc:sldMk cId="4118547095" sldId="320"/>
        </pc:sldMkLst>
        <pc:graphicFrameChg chg="modGraphic">
          <ac:chgData name="Derek" userId="d3982d51-04d1-4510-b40a-254652be8499" providerId="ADAL" clId="{BBB3C29D-1E9B-43D4-AB41-5288682940B0}" dt="2020-10-22T16:01:44.857" v="72" actId="20577"/>
          <ac:graphicFrameMkLst>
            <pc:docMk/>
            <pc:sldMk cId="4118547095" sldId="320"/>
            <ac:graphicFrameMk id="11" creationId="{63D6CC49-9AF9-1747-98B5-0CAD5A785874}"/>
          </ac:graphicFrameMkLst>
        </pc:graphicFrameChg>
      </pc:sldChg>
      <pc:sldChg chg="add">
        <pc:chgData name="Derek" userId="d3982d51-04d1-4510-b40a-254652be8499" providerId="ADAL" clId="{BBB3C29D-1E9B-43D4-AB41-5288682940B0}" dt="2020-10-19T15:51:56.661" v="8"/>
        <pc:sldMkLst>
          <pc:docMk/>
          <pc:sldMk cId="1173053218" sldId="330"/>
        </pc:sldMkLst>
      </pc:sldChg>
      <pc:sldChg chg="del">
        <pc:chgData name="Derek" userId="d3982d51-04d1-4510-b40a-254652be8499" providerId="ADAL" clId="{BBB3C29D-1E9B-43D4-AB41-5288682940B0}" dt="2020-10-20T11:06:53.184" v="55"/>
        <pc:sldMkLst>
          <pc:docMk/>
          <pc:sldMk cId="3473537602" sldId="331"/>
        </pc:sldMkLst>
      </pc:sldChg>
    </pc:docChg>
  </pc:docChgLst>
  <pc:docChgLst>
    <pc:chgData name="Derek" userId="6633e942-9642-4dc4-ac90-67ec0fdbe355" providerId="ADAL" clId="{BBB3C29D-1E9B-43D4-AB41-5288682940B0}"/>
    <pc:docChg chg="undo custSel modSld sldOrd modMainMaster">
      <pc:chgData name="Derek" userId="6633e942-9642-4dc4-ac90-67ec0fdbe355" providerId="ADAL" clId="{BBB3C29D-1E9B-43D4-AB41-5288682940B0}" dt="2020-12-03T10:21:38.342" v="584" actId="20577"/>
      <pc:docMkLst>
        <pc:docMk/>
      </pc:docMkLst>
      <pc:sldChg chg="modSp modAnim">
        <pc:chgData name="Derek" userId="6633e942-9642-4dc4-ac90-67ec0fdbe355" providerId="ADAL" clId="{BBB3C29D-1E9B-43D4-AB41-5288682940B0}" dt="2020-10-29T18:02:47.033" v="398" actId="20577"/>
        <pc:sldMkLst>
          <pc:docMk/>
          <pc:sldMk cId="3881825747" sldId="271"/>
        </pc:sldMkLst>
        <pc:spChg chg="mod">
          <ac:chgData name="Derek" userId="6633e942-9642-4dc4-ac90-67ec0fdbe355" providerId="ADAL" clId="{BBB3C29D-1E9B-43D4-AB41-5288682940B0}" dt="2020-10-29T18:02:47.033" v="398" actId="20577"/>
          <ac:spMkLst>
            <pc:docMk/>
            <pc:sldMk cId="3881825747" sldId="271"/>
            <ac:spMk id="3" creationId="{811E443F-0096-4FC1-B4EB-6024FD8A8208}"/>
          </ac:spMkLst>
        </pc:spChg>
      </pc:sldChg>
      <pc:sldChg chg="modAnim">
        <pc:chgData name="Derek" userId="6633e942-9642-4dc4-ac90-67ec0fdbe355" providerId="ADAL" clId="{BBB3C29D-1E9B-43D4-AB41-5288682940B0}" dt="2020-11-02T10:43:25.314" v="403"/>
        <pc:sldMkLst>
          <pc:docMk/>
          <pc:sldMk cId="3604581489" sldId="272"/>
        </pc:sldMkLst>
      </pc:sldChg>
      <pc:sldChg chg="modSp">
        <pc:chgData name="Derek" userId="6633e942-9642-4dc4-ac90-67ec0fdbe355" providerId="ADAL" clId="{BBB3C29D-1E9B-43D4-AB41-5288682940B0}" dt="2020-10-28T12:43:34.521" v="91" actId="20577"/>
        <pc:sldMkLst>
          <pc:docMk/>
          <pc:sldMk cId="1822261402" sldId="317"/>
        </pc:sldMkLst>
        <pc:graphicFrameChg chg="mod modGraphic">
          <ac:chgData name="Derek" userId="6633e942-9642-4dc4-ac90-67ec0fdbe355" providerId="ADAL" clId="{BBB3C29D-1E9B-43D4-AB41-5288682940B0}" dt="2020-10-28T12:43:34.521" v="91" actId="20577"/>
          <ac:graphicFrameMkLst>
            <pc:docMk/>
            <pc:sldMk cId="1822261402" sldId="317"/>
            <ac:graphicFrameMk id="11" creationId="{63D6CC49-9AF9-1747-98B5-0CAD5A785874}"/>
          </ac:graphicFrameMkLst>
        </pc:graphicFrameChg>
      </pc:sldChg>
      <pc:sldChg chg="modSp">
        <pc:chgData name="Derek" userId="6633e942-9642-4dc4-ac90-67ec0fdbe355" providerId="ADAL" clId="{BBB3C29D-1E9B-43D4-AB41-5288682940B0}" dt="2020-11-12T15:58:07.610" v="498" actId="20577"/>
        <pc:sldMkLst>
          <pc:docMk/>
          <pc:sldMk cId="2190704069" sldId="318"/>
        </pc:sldMkLst>
        <pc:graphicFrameChg chg="mod modGraphic">
          <ac:chgData name="Derek" userId="6633e942-9642-4dc4-ac90-67ec0fdbe355" providerId="ADAL" clId="{BBB3C29D-1E9B-43D4-AB41-5288682940B0}" dt="2020-11-12T15:58:07.610" v="498" actId="20577"/>
          <ac:graphicFrameMkLst>
            <pc:docMk/>
            <pc:sldMk cId="2190704069" sldId="318"/>
            <ac:graphicFrameMk id="11" creationId="{63D6CC49-9AF9-1747-98B5-0CAD5A785874}"/>
          </ac:graphicFrameMkLst>
        </pc:graphicFrameChg>
      </pc:sldChg>
      <pc:sldChg chg="modSp">
        <pc:chgData name="Derek" userId="6633e942-9642-4dc4-ac90-67ec0fdbe355" providerId="ADAL" clId="{BBB3C29D-1E9B-43D4-AB41-5288682940B0}" dt="2020-12-03T10:21:25.363" v="562" actId="20577"/>
        <pc:sldMkLst>
          <pc:docMk/>
          <pc:sldMk cId="4016390483" sldId="319"/>
        </pc:sldMkLst>
        <pc:graphicFrameChg chg="modGraphic">
          <ac:chgData name="Derek" userId="6633e942-9642-4dc4-ac90-67ec0fdbe355" providerId="ADAL" clId="{BBB3C29D-1E9B-43D4-AB41-5288682940B0}" dt="2020-12-03T10:21:25.363" v="562" actId="20577"/>
          <ac:graphicFrameMkLst>
            <pc:docMk/>
            <pc:sldMk cId="4016390483" sldId="319"/>
            <ac:graphicFrameMk id="11" creationId="{63D6CC49-9AF9-1747-98B5-0CAD5A785874}"/>
          </ac:graphicFrameMkLst>
        </pc:graphicFrameChg>
      </pc:sldChg>
      <pc:sldChg chg="modSp">
        <pc:chgData name="Derek" userId="6633e942-9642-4dc4-ac90-67ec0fdbe355" providerId="ADAL" clId="{BBB3C29D-1E9B-43D4-AB41-5288682940B0}" dt="2020-12-03T10:21:38.342" v="584" actId="20577"/>
        <pc:sldMkLst>
          <pc:docMk/>
          <pc:sldMk cId="4118547095" sldId="320"/>
        </pc:sldMkLst>
        <pc:graphicFrameChg chg="mod modGraphic">
          <ac:chgData name="Derek" userId="6633e942-9642-4dc4-ac90-67ec0fdbe355" providerId="ADAL" clId="{BBB3C29D-1E9B-43D4-AB41-5288682940B0}" dt="2020-12-03T10:21:38.342" v="584" actId="20577"/>
          <ac:graphicFrameMkLst>
            <pc:docMk/>
            <pc:sldMk cId="4118547095" sldId="320"/>
            <ac:graphicFrameMk id="11" creationId="{63D6CC49-9AF9-1747-98B5-0CAD5A785874}"/>
          </ac:graphicFrameMkLst>
        </pc:graphicFrameChg>
      </pc:sldChg>
      <pc:sldChg chg="ord">
        <pc:chgData name="Derek" userId="6633e942-9642-4dc4-ac90-67ec0fdbe355" providerId="ADAL" clId="{BBB3C29D-1E9B-43D4-AB41-5288682940B0}" dt="2020-11-02T10:44:02.591" v="405"/>
        <pc:sldMkLst>
          <pc:docMk/>
          <pc:sldMk cId="3819373073" sldId="322"/>
        </pc:sldMkLst>
      </pc:sldChg>
      <pc:sldChg chg="modSp modAnim">
        <pc:chgData name="Derek" userId="6633e942-9642-4dc4-ac90-67ec0fdbe355" providerId="ADAL" clId="{BBB3C29D-1E9B-43D4-AB41-5288682940B0}" dt="2020-10-29T18:06:54.650" v="400"/>
        <pc:sldMkLst>
          <pc:docMk/>
          <pc:sldMk cId="1173053218" sldId="330"/>
        </pc:sldMkLst>
        <pc:picChg chg="mod">
          <ac:chgData name="Derek" userId="6633e942-9642-4dc4-ac90-67ec0fdbe355" providerId="ADAL" clId="{BBB3C29D-1E9B-43D4-AB41-5288682940B0}" dt="2020-10-29T17:51:18.290" v="92" actId="207"/>
          <ac:picMkLst>
            <pc:docMk/>
            <pc:sldMk cId="1173053218" sldId="330"/>
            <ac:picMk id="5" creationId="{F3150738-4222-1846-B1F3-E389BAE77268}"/>
          </ac:picMkLst>
        </pc:picChg>
        <pc:picChg chg="mod">
          <ac:chgData name="Derek" userId="6633e942-9642-4dc4-ac90-67ec0fdbe355" providerId="ADAL" clId="{BBB3C29D-1E9B-43D4-AB41-5288682940B0}" dt="2020-10-29T17:51:26.534" v="95" actId="207"/>
          <ac:picMkLst>
            <pc:docMk/>
            <pc:sldMk cId="1173053218" sldId="330"/>
            <ac:picMk id="9" creationId="{B34E8264-0E0B-B14B-8D25-04D4ED7E2894}"/>
          </ac:picMkLst>
        </pc:picChg>
      </pc:sldChg>
      <pc:sldMasterChg chg="modSldLayout">
        <pc:chgData name="Derek" userId="6633e942-9642-4dc4-ac90-67ec0fdbe355" providerId="ADAL" clId="{BBB3C29D-1E9B-43D4-AB41-5288682940B0}" dt="2020-10-29T18:04:32.635" v="399" actId="478"/>
        <pc:sldMasterMkLst>
          <pc:docMk/>
          <pc:sldMasterMk cId="0" sldId="2147483648"/>
        </pc:sldMasterMkLst>
        <pc:sldLayoutChg chg="addSp delSp modSp">
          <pc:chgData name="Derek" userId="6633e942-9642-4dc4-ac90-67ec0fdbe355" providerId="ADAL" clId="{BBB3C29D-1E9B-43D4-AB41-5288682940B0}" dt="2020-10-29T18:04:32.635" v="399" actId="478"/>
          <pc:sldLayoutMkLst>
            <pc:docMk/>
            <pc:sldMasterMk cId="0" sldId="2147483648"/>
            <pc:sldLayoutMk cId="266349182" sldId="2147483865"/>
          </pc:sldLayoutMkLst>
          <pc:spChg chg="mod">
            <ac:chgData name="Derek" userId="6633e942-9642-4dc4-ac90-67ec0fdbe355" providerId="ADAL" clId="{BBB3C29D-1E9B-43D4-AB41-5288682940B0}" dt="2020-10-29T17:53:08.951" v="100" actId="14100"/>
            <ac:spMkLst>
              <pc:docMk/>
              <pc:sldMasterMk cId="0" sldId="2147483648"/>
              <pc:sldLayoutMk cId="266349182" sldId="2147483865"/>
              <ac:spMk id="5" creationId="{00000000-0000-0000-0000-000000000000}"/>
            </ac:spMkLst>
          </pc:spChg>
          <pc:picChg chg="add del mod ord">
            <ac:chgData name="Derek" userId="6633e942-9642-4dc4-ac90-67ec0fdbe355" providerId="ADAL" clId="{BBB3C29D-1E9B-43D4-AB41-5288682940B0}" dt="2020-10-29T18:04:32.635" v="399" actId="478"/>
            <ac:picMkLst>
              <pc:docMk/>
              <pc:sldMasterMk cId="0" sldId="2147483648"/>
              <pc:sldLayoutMk cId="266349182" sldId="2147483865"/>
              <ac:picMk id="9" creationId="{686FCD22-B206-4327-B625-5A659C7E4128}"/>
            </ac:picMkLst>
          </pc:picChg>
        </pc:sldLayoutChg>
      </pc:sldMasterChg>
      <pc:sldMasterChg chg="modSldLayout">
        <pc:chgData name="Derek" userId="6633e942-9642-4dc4-ac90-67ec0fdbe355" providerId="ADAL" clId="{BBB3C29D-1E9B-43D4-AB41-5288682940B0}" dt="2020-10-29T18:22:12.095" v="401" actId="478"/>
        <pc:sldMasterMkLst>
          <pc:docMk/>
          <pc:sldMasterMk cId="2945278328" sldId="2147483866"/>
        </pc:sldMasterMkLst>
        <pc:sldLayoutChg chg="addSp delSp modSp">
          <pc:chgData name="Derek" userId="6633e942-9642-4dc4-ac90-67ec0fdbe355" providerId="ADAL" clId="{BBB3C29D-1E9B-43D4-AB41-5288682940B0}" dt="2020-10-29T18:22:12.095" v="401" actId="478"/>
          <pc:sldLayoutMkLst>
            <pc:docMk/>
            <pc:sldMasterMk cId="0" sldId="2147483648"/>
            <pc:sldLayoutMk cId="196344644" sldId="2147483867"/>
          </pc:sldLayoutMkLst>
          <pc:picChg chg="add del ord">
            <ac:chgData name="Derek" userId="6633e942-9642-4dc4-ac90-67ec0fdbe355" providerId="ADAL" clId="{BBB3C29D-1E9B-43D4-AB41-5288682940B0}" dt="2020-10-29T18:22:12.095" v="401" actId="478"/>
            <ac:picMkLst>
              <pc:docMk/>
              <pc:sldMasterMk cId="0" sldId="2147483648"/>
              <pc:sldLayoutMk cId="196344644" sldId="2147483867"/>
              <ac:picMk id="6" creationId="{986A87E8-6640-45CE-9DEE-426370988E4D}"/>
            </ac:picMkLst>
          </pc:picChg>
        </pc:sldLayoutChg>
      </pc:sldMasterChg>
    </pc:docChg>
  </pc:docChgLst>
  <pc:docChgLst>
    <pc:chgData name="Derek Somerville" userId="6633e942-9642-4dc4-ac90-67ec0fdbe355" providerId="ADAL" clId="{D37D0CAA-79C9-B74C-9D78-A031045A12DF}"/>
    <pc:docChg chg="modSld">
      <pc:chgData name="Derek Somerville" userId="6633e942-9642-4dc4-ac90-67ec0fdbe355" providerId="ADAL" clId="{D37D0CAA-79C9-B74C-9D78-A031045A12DF}" dt="2019-08-26T09:55:58.865" v="90" actId="1035"/>
      <pc:docMkLst>
        <pc:docMk/>
      </pc:docMkLst>
      <pc:sldChg chg="modSp">
        <pc:chgData name="Derek Somerville" userId="6633e942-9642-4dc4-ac90-67ec0fdbe355" providerId="ADAL" clId="{D37D0CAA-79C9-B74C-9D78-A031045A12DF}" dt="2019-08-26T09:55:58.865" v="90" actId="1035"/>
        <pc:sldMkLst>
          <pc:docMk/>
          <pc:sldMk cId="587772221" sldId="270"/>
        </pc:sldMkLst>
        <pc:spChg chg="mod">
          <ac:chgData name="Derek Somerville" userId="6633e942-9642-4dc4-ac90-67ec0fdbe355" providerId="ADAL" clId="{D37D0CAA-79C9-B74C-9D78-A031045A12DF}" dt="2019-08-26T09:55:06.459" v="72" actId="20577"/>
          <ac:spMkLst>
            <pc:docMk/>
            <pc:sldMk cId="587772221" sldId="270"/>
            <ac:spMk id="7" creationId="{B5A592FA-C535-124E-A8E7-844425B8DB50}"/>
          </ac:spMkLst>
        </pc:spChg>
        <pc:picChg chg="mod">
          <ac:chgData name="Derek Somerville" userId="6633e942-9642-4dc4-ac90-67ec0fdbe355" providerId="ADAL" clId="{D37D0CAA-79C9-B74C-9D78-A031045A12DF}" dt="2019-08-26T09:55:58.865" v="90" actId="1035"/>
          <ac:picMkLst>
            <pc:docMk/>
            <pc:sldMk cId="587772221" sldId="270"/>
            <ac:picMk id="6" creationId="{00000000-0000-0000-0000-000000000000}"/>
          </ac:picMkLst>
        </pc:picChg>
      </pc:sldChg>
    </pc:docChg>
  </pc:docChgLst>
  <pc:docChgLst>
    <pc:chgData name="Derek Somerville" userId="6633e942-9642-4dc4-ac90-67ec0fdbe355" providerId="ADAL" clId="{95543243-4DB9-41DD-96D4-E55C731095BA}"/>
    <pc:docChg chg="custSel addSld modSld">
      <pc:chgData name="Derek Somerville" userId="6633e942-9642-4dc4-ac90-67ec0fdbe355" providerId="ADAL" clId="{95543243-4DB9-41DD-96D4-E55C731095BA}" dt="2020-04-01T14:34:59.906" v="45" actId="478"/>
      <pc:docMkLst>
        <pc:docMk/>
      </pc:docMkLst>
      <pc:sldChg chg="addSp delSp modSp delAnim">
        <pc:chgData name="Derek Somerville" userId="6633e942-9642-4dc4-ac90-67ec0fdbe355" providerId="ADAL" clId="{95543243-4DB9-41DD-96D4-E55C731095BA}" dt="2020-04-01T14:34:59.906" v="45" actId="478"/>
        <pc:sldMkLst>
          <pc:docMk/>
          <pc:sldMk cId="1925085824" sldId="314"/>
        </pc:sldMkLst>
        <pc:spChg chg="mod">
          <ac:chgData name="Derek Somerville" userId="6633e942-9642-4dc4-ac90-67ec0fdbe355" providerId="ADAL" clId="{95543243-4DB9-41DD-96D4-E55C731095BA}" dt="2020-04-01T14:27:19.014" v="30" actId="20577"/>
          <ac:spMkLst>
            <pc:docMk/>
            <pc:sldMk cId="1925085824" sldId="314"/>
            <ac:spMk id="2" creationId="{36750892-6207-364A-B3EB-2B06A092C80E}"/>
          </ac:spMkLst>
        </pc:spChg>
        <pc:spChg chg="del">
          <ac:chgData name="Derek Somerville" userId="6633e942-9642-4dc4-ac90-67ec0fdbe355" providerId="ADAL" clId="{95543243-4DB9-41DD-96D4-E55C731095BA}" dt="2020-04-01T14:27:23.168" v="31" actId="478"/>
          <ac:spMkLst>
            <pc:docMk/>
            <pc:sldMk cId="1925085824" sldId="314"/>
            <ac:spMk id="3" creationId="{7952DF87-72BF-A44E-827B-BA76106254F9}"/>
          </ac:spMkLst>
        </pc:spChg>
        <pc:spChg chg="add del mod">
          <ac:chgData name="Derek Somerville" userId="6633e942-9642-4dc4-ac90-67ec0fdbe355" providerId="ADAL" clId="{95543243-4DB9-41DD-96D4-E55C731095BA}" dt="2020-04-01T14:27:25.645" v="32" actId="478"/>
          <ac:spMkLst>
            <pc:docMk/>
            <pc:sldMk cId="1925085824" sldId="314"/>
            <ac:spMk id="7" creationId="{E2C097FC-662C-468E-BF9C-D2F8D4CA52E5}"/>
          </ac:spMkLst>
        </pc:spChg>
        <pc:picChg chg="add del mod">
          <ac:chgData name="Derek Somerville" userId="6633e942-9642-4dc4-ac90-67ec0fdbe355" providerId="ADAL" clId="{95543243-4DB9-41DD-96D4-E55C731095BA}" dt="2020-04-01T14:33:17.566" v="36" actId="478"/>
          <ac:picMkLst>
            <pc:docMk/>
            <pc:sldMk cId="1925085824" sldId="314"/>
            <ac:picMk id="1026" creationId="{58A408ED-7285-47E8-BC05-E82557235019}"/>
          </ac:picMkLst>
        </pc:picChg>
        <pc:picChg chg="add mod">
          <ac:chgData name="Derek Somerville" userId="6633e942-9642-4dc4-ac90-67ec0fdbe355" providerId="ADAL" clId="{95543243-4DB9-41DD-96D4-E55C731095BA}" dt="2020-04-01T14:33:37.067" v="41" actId="1076"/>
          <ac:picMkLst>
            <pc:docMk/>
            <pc:sldMk cId="1925085824" sldId="314"/>
            <ac:picMk id="1028" creationId="{ECD63ACC-9055-4485-8AC0-66E607DFD73C}"/>
          </ac:picMkLst>
        </pc:picChg>
        <pc:picChg chg="add del">
          <ac:chgData name="Derek Somerville" userId="6633e942-9642-4dc4-ac90-67ec0fdbe355" providerId="ADAL" clId="{95543243-4DB9-41DD-96D4-E55C731095BA}" dt="2020-04-01T14:34:46.544" v="43"/>
          <ac:picMkLst>
            <pc:docMk/>
            <pc:sldMk cId="1925085824" sldId="314"/>
            <ac:picMk id="1030" creationId="{4175D7C8-1116-4CE4-9E7B-B75213073EB9}"/>
          </ac:picMkLst>
        </pc:picChg>
        <pc:picChg chg="add del">
          <ac:chgData name="Derek Somerville" userId="6633e942-9642-4dc4-ac90-67ec0fdbe355" providerId="ADAL" clId="{95543243-4DB9-41DD-96D4-E55C731095BA}" dt="2020-04-01T14:34:59.906" v="45" actId="478"/>
          <ac:picMkLst>
            <pc:docMk/>
            <pc:sldMk cId="1925085824" sldId="314"/>
            <ac:picMk id="1032" creationId="{33F2A448-680A-4C85-B976-4A3D1D2DA2F4}"/>
          </ac:picMkLst>
        </pc:picChg>
      </pc:sldChg>
      <pc:sldChg chg="add">
        <pc:chgData name="Derek Somerville" userId="6633e942-9642-4dc4-ac90-67ec0fdbe355" providerId="ADAL" clId="{95543243-4DB9-41DD-96D4-E55C731095BA}" dt="2020-04-01T14:25:24.071" v="0"/>
        <pc:sldMkLst>
          <pc:docMk/>
          <pc:sldMk cId="3064389988" sldId="317"/>
        </pc:sldMkLst>
      </pc:sldChg>
    </pc:docChg>
  </pc:docChgLst>
  <pc:docChgLst>
    <pc:chgData name="Derek Somerville" userId="6633e942-9642-4dc4-ac90-67ec0fdbe355" providerId="ADAL" clId="{9B1970F3-314A-BD4D-A152-E55B48282467}"/>
    <pc:docChg chg="undo custSel addSld modSld sldOrd">
      <pc:chgData name="Derek Somerville" userId="6633e942-9642-4dc4-ac90-67ec0fdbe355" providerId="ADAL" clId="{9B1970F3-314A-BD4D-A152-E55B48282467}" dt="2019-10-03T13:55:48.991" v="3172" actId="20577"/>
      <pc:docMkLst>
        <pc:docMk/>
      </pc:docMkLst>
      <pc:sldChg chg="modSp">
        <pc:chgData name="Derek Somerville" userId="6633e942-9642-4dc4-ac90-67ec0fdbe355" providerId="ADAL" clId="{9B1970F3-314A-BD4D-A152-E55B48282467}" dt="2019-10-03T10:55:37.604" v="2983" actId="14100"/>
        <pc:sldMkLst>
          <pc:docMk/>
          <pc:sldMk cId="587772221" sldId="270"/>
        </pc:sldMkLst>
        <pc:spChg chg="mod">
          <ac:chgData name="Derek Somerville" userId="6633e942-9642-4dc4-ac90-67ec0fdbe355" providerId="ADAL" clId="{9B1970F3-314A-BD4D-A152-E55B48282467}" dt="2019-10-03T10:55:37.604" v="2983" actId="14100"/>
          <ac:spMkLst>
            <pc:docMk/>
            <pc:sldMk cId="587772221" sldId="270"/>
            <ac:spMk id="7" creationId="{B5A592FA-C535-124E-A8E7-844425B8DB50}"/>
          </ac:spMkLst>
        </pc:spChg>
      </pc:sldChg>
      <pc:sldChg chg="modSp">
        <pc:chgData name="Derek Somerville" userId="6633e942-9642-4dc4-ac90-67ec0fdbe355" providerId="ADAL" clId="{9B1970F3-314A-BD4D-A152-E55B48282467}" dt="2019-10-03T10:54:37.011" v="2974" actId="20577"/>
        <pc:sldMkLst>
          <pc:docMk/>
          <pc:sldMk cId="3881825747" sldId="271"/>
        </pc:sldMkLst>
        <pc:spChg chg="mod">
          <ac:chgData name="Derek Somerville" userId="6633e942-9642-4dc4-ac90-67ec0fdbe355" providerId="ADAL" clId="{9B1970F3-314A-BD4D-A152-E55B48282467}" dt="2019-10-03T10:54:37.011" v="2974" actId="20577"/>
          <ac:spMkLst>
            <pc:docMk/>
            <pc:sldMk cId="3881825747" sldId="271"/>
            <ac:spMk id="2" creationId="{39DC77E0-FFB9-47E3-AAFF-343E3A09F1D1}"/>
          </ac:spMkLst>
        </pc:spChg>
        <pc:spChg chg="mod">
          <ac:chgData name="Derek Somerville" userId="6633e942-9642-4dc4-ac90-67ec0fdbe355" providerId="ADAL" clId="{9B1970F3-314A-BD4D-A152-E55B48282467}" dt="2019-10-02T07:52:10.039" v="2158" actId="20577"/>
          <ac:spMkLst>
            <pc:docMk/>
            <pc:sldMk cId="3881825747" sldId="271"/>
            <ac:spMk id="3" creationId="{811E443F-0096-4FC1-B4EB-6024FD8A8208}"/>
          </ac:spMkLst>
        </pc:spChg>
        <pc:spChg chg="mod">
          <ac:chgData name="Derek Somerville" userId="6633e942-9642-4dc4-ac90-67ec0fdbe355" providerId="ADAL" clId="{9B1970F3-314A-BD4D-A152-E55B48282467}" dt="2019-10-03T10:54:28.866" v="2967" actId="14100"/>
          <ac:spMkLst>
            <pc:docMk/>
            <pc:sldMk cId="3881825747" sldId="271"/>
            <ac:spMk id="4" creationId="{3E3D31C7-A3A0-4DDF-B03F-98DB0F5D7023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3:55:42.670" v="3163" actId="20577"/>
        <pc:sldMkLst>
          <pc:docMk/>
          <pc:sldMk cId="3604581489" sldId="272"/>
        </pc:sldMkLst>
        <pc:spChg chg="mod">
          <ac:chgData name="Derek Somerville" userId="6633e942-9642-4dc4-ac90-67ec0fdbe355" providerId="ADAL" clId="{9B1970F3-314A-BD4D-A152-E55B48282467}" dt="2019-10-03T13:55:42.670" v="3163" actId="20577"/>
          <ac:spMkLst>
            <pc:docMk/>
            <pc:sldMk cId="3604581489" sldId="272"/>
            <ac:spMk id="2" creationId="{36750892-6207-364A-B3EB-2B06A092C80E}"/>
          </ac:spMkLst>
        </pc:spChg>
        <pc:spChg chg="mod">
          <ac:chgData name="Derek Somerville" userId="6633e942-9642-4dc4-ac90-67ec0fdbe355" providerId="ADAL" clId="{9B1970F3-314A-BD4D-A152-E55B48282467}" dt="2019-10-02T14:17:23.161" v="2461"/>
          <ac:spMkLst>
            <pc:docMk/>
            <pc:sldMk cId="3604581489" sldId="272"/>
            <ac:spMk id="3" creationId="{7952DF87-72BF-A44E-827B-BA76106254F9}"/>
          </ac:spMkLst>
        </pc:spChg>
        <pc:spChg chg="del">
          <ac:chgData name="Derek Somerville" userId="6633e942-9642-4dc4-ac90-67ec0fdbe355" providerId="ADAL" clId="{9B1970F3-314A-BD4D-A152-E55B48282467}" dt="2019-10-03T10:56:00.761" v="2987" actId="478"/>
          <ac:spMkLst>
            <pc:docMk/>
            <pc:sldMk cId="3604581489" sldId="272"/>
            <ac:spMk id="4" creationId="{71D11FCB-A473-EE43-978D-903B078363BB}"/>
          </ac:spMkLst>
        </pc:spChg>
        <pc:spChg chg="add">
          <ac:chgData name="Derek Somerville" userId="6633e942-9642-4dc4-ac90-67ec0fdbe355" providerId="ADAL" clId="{9B1970F3-314A-BD4D-A152-E55B48282467}" dt="2019-10-03T10:56:02.355" v="2988"/>
          <ac:spMkLst>
            <pc:docMk/>
            <pc:sldMk cId="3604581489" sldId="272"/>
            <ac:spMk id="6" creationId="{2EFCA112-A452-324E-91F2-B162B248B402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0:58:47.689" v="3084" actId="20577"/>
        <pc:sldMkLst>
          <pc:docMk/>
          <pc:sldMk cId="3595855155" sldId="273"/>
        </pc:sldMkLst>
        <pc:spChg chg="mod">
          <ac:chgData name="Derek Somerville" userId="6633e942-9642-4dc4-ac90-67ec0fdbe355" providerId="ADAL" clId="{9B1970F3-314A-BD4D-A152-E55B48282467}" dt="2019-10-03T10:58:47.689" v="3084" actId="20577"/>
          <ac:spMkLst>
            <pc:docMk/>
            <pc:sldMk cId="3595855155" sldId="273"/>
            <ac:spMk id="2" creationId="{997561C5-9FA1-3248-8D16-B3A1D77C08E3}"/>
          </ac:spMkLst>
        </pc:spChg>
        <pc:spChg chg="mod">
          <ac:chgData name="Derek Somerville" userId="6633e942-9642-4dc4-ac90-67ec0fdbe355" providerId="ADAL" clId="{9B1970F3-314A-BD4D-A152-E55B48282467}" dt="2019-08-26T10:17:55.725" v="368" actId="20577"/>
          <ac:spMkLst>
            <pc:docMk/>
            <pc:sldMk cId="3595855155" sldId="273"/>
            <ac:spMk id="3" creationId="{B1CD7F57-8FA4-4B46-B959-4B48922C0EEC}"/>
          </ac:spMkLst>
        </pc:spChg>
        <pc:spChg chg="del">
          <ac:chgData name="Derek Somerville" userId="6633e942-9642-4dc4-ac90-67ec0fdbe355" providerId="ADAL" clId="{9B1970F3-314A-BD4D-A152-E55B48282467}" dt="2019-10-03T10:57:00.684" v="3009" actId="478"/>
          <ac:spMkLst>
            <pc:docMk/>
            <pc:sldMk cId="3595855155" sldId="273"/>
            <ac:spMk id="4" creationId="{A93F2679-67F3-7348-ABE8-135029326B05}"/>
          </ac:spMkLst>
        </pc:spChg>
        <pc:spChg chg="add">
          <ac:chgData name="Derek Somerville" userId="6633e942-9642-4dc4-ac90-67ec0fdbe355" providerId="ADAL" clId="{9B1970F3-314A-BD4D-A152-E55B48282467}" dt="2019-10-03T10:57:01.163" v="3010"/>
          <ac:spMkLst>
            <pc:docMk/>
            <pc:sldMk cId="3595855155" sldId="273"/>
            <ac:spMk id="6" creationId="{9C99020F-E541-1C4C-806B-ECCB64E34F8D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3:55:05.713" v="3100" actId="20577"/>
        <pc:sldMkLst>
          <pc:docMk/>
          <pc:sldMk cId="1078979062" sldId="274"/>
        </pc:sldMkLst>
        <pc:spChg chg="mod">
          <ac:chgData name="Derek Somerville" userId="6633e942-9642-4dc4-ac90-67ec0fdbe355" providerId="ADAL" clId="{9B1970F3-314A-BD4D-A152-E55B48282467}" dt="2019-10-03T13:55:05.713" v="3100" actId="20577"/>
          <ac:spMkLst>
            <pc:docMk/>
            <pc:sldMk cId="1078979062" sldId="274"/>
            <ac:spMk id="2" creationId="{94B107E9-ECC7-6B4E-9B52-03A3A4E8DB15}"/>
          </ac:spMkLst>
        </pc:spChg>
        <pc:spChg chg="mod">
          <ac:chgData name="Derek Somerville" userId="6633e942-9642-4dc4-ac90-67ec0fdbe355" providerId="ADAL" clId="{9B1970F3-314A-BD4D-A152-E55B48282467}" dt="2019-09-24T11:26:22.266" v="2033"/>
          <ac:spMkLst>
            <pc:docMk/>
            <pc:sldMk cId="1078979062" sldId="274"/>
            <ac:spMk id="3" creationId="{B0C3A495-F457-2845-8696-20F7A05D70DA}"/>
          </ac:spMkLst>
        </pc:spChg>
        <pc:spChg chg="del">
          <ac:chgData name="Derek Somerville" userId="6633e942-9642-4dc4-ac90-67ec0fdbe355" providerId="ADAL" clId="{9B1970F3-314A-BD4D-A152-E55B48282467}" dt="2019-10-03T10:56:52.497" v="3006" actId="478"/>
          <ac:spMkLst>
            <pc:docMk/>
            <pc:sldMk cId="1078979062" sldId="274"/>
            <ac:spMk id="4" creationId="{95DC4714-CC19-FD49-9BCE-A45136D6BFDF}"/>
          </ac:spMkLst>
        </pc:spChg>
        <pc:spChg chg="add">
          <ac:chgData name="Derek Somerville" userId="6633e942-9642-4dc4-ac90-67ec0fdbe355" providerId="ADAL" clId="{9B1970F3-314A-BD4D-A152-E55B48282467}" dt="2019-10-03T10:56:53.029" v="3007"/>
          <ac:spMkLst>
            <pc:docMk/>
            <pc:sldMk cId="1078979062" sldId="274"/>
            <ac:spMk id="6" creationId="{3BAF7F77-C6F9-504D-98CA-A598A3D2A278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3:55:21.066" v="3126" actId="20577"/>
        <pc:sldMkLst>
          <pc:docMk/>
          <pc:sldMk cId="1878226238" sldId="275"/>
        </pc:sldMkLst>
        <pc:spChg chg="mod">
          <ac:chgData name="Derek Somerville" userId="6633e942-9642-4dc4-ac90-67ec0fdbe355" providerId="ADAL" clId="{9B1970F3-314A-BD4D-A152-E55B48282467}" dt="2019-10-03T13:55:21.066" v="3126" actId="20577"/>
          <ac:spMkLst>
            <pc:docMk/>
            <pc:sldMk cId="1878226238" sldId="275"/>
            <ac:spMk id="2" creationId="{610359F9-5B4E-F145-A16E-0AA97B2D8C65}"/>
          </ac:spMkLst>
        </pc:spChg>
        <pc:spChg chg="mod">
          <ac:chgData name="Derek Somerville" userId="6633e942-9642-4dc4-ac90-67ec0fdbe355" providerId="ADAL" clId="{9B1970F3-314A-BD4D-A152-E55B48282467}" dt="2019-08-26T10:44:00.871" v="508" actId="14100"/>
          <ac:spMkLst>
            <pc:docMk/>
            <pc:sldMk cId="1878226238" sldId="275"/>
            <ac:spMk id="3" creationId="{B98E0BFF-B0BF-5048-809D-054CAFE22444}"/>
          </ac:spMkLst>
        </pc:spChg>
        <pc:spChg chg="del">
          <ac:chgData name="Derek Somerville" userId="6633e942-9642-4dc4-ac90-67ec0fdbe355" providerId="ADAL" clId="{9B1970F3-314A-BD4D-A152-E55B48282467}" dt="2019-10-03T10:56:27.361" v="2996" actId="478"/>
          <ac:spMkLst>
            <pc:docMk/>
            <pc:sldMk cId="1878226238" sldId="275"/>
            <ac:spMk id="4" creationId="{D1BE2D32-21EA-8147-B2C4-B0D2BD9919A0}"/>
          </ac:spMkLst>
        </pc:spChg>
        <pc:spChg chg="add">
          <ac:chgData name="Derek Somerville" userId="6633e942-9642-4dc4-ac90-67ec0fdbe355" providerId="ADAL" clId="{9B1970F3-314A-BD4D-A152-E55B48282467}" dt="2019-10-03T10:56:27.969" v="2997"/>
          <ac:spMkLst>
            <pc:docMk/>
            <pc:sldMk cId="1878226238" sldId="275"/>
            <ac:spMk id="6" creationId="{197C6002-38D7-0D4E-A480-8D6F41FBF1D8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0:56:38.356" v="3001"/>
        <pc:sldMkLst>
          <pc:docMk/>
          <pc:sldMk cId="4161972407" sldId="276"/>
        </pc:sldMkLst>
        <pc:spChg chg="mod">
          <ac:chgData name="Derek Somerville" userId="6633e942-9642-4dc4-ac90-67ec0fdbe355" providerId="ADAL" clId="{9B1970F3-314A-BD4D-A152-E55B48282467}" dt="2019-09-11T10:49:21.135" v="1948" actId="20577"/>
          <ac:spMkLst>
            <pc:docMk/>
            <pc:sldMk cId="4161972407" sldId="276"/>
            <ac:spMk id="2" creationId="{136D4560-DAB2-F248-B535-C2C9D43DCCC0}"/>
          </ac:spMkLst>
        </pc:spChg>
        <pc:spChg chg="mod">
          <ac:chgData name="Derek Somerville" userId="6633e942-9642-4dc4-ac90-67ec0fdbe355" providerId="ADAL" clId="{9B1970F3-314A-BD4D-A152-E55B48282467}" dt="2019-09-11T10:49:24.607" v="1949" actId="20577"/>
          <ac:spMkLst>
            <pc:docMk/>
            <pc:sldMk cId="4161972407" sldId="276"/>
            <ac:spMk id="3" creationId="{7CBD207A-3A13-A643-A94F-1855075A06C4}"/>
          </ac:spMkLst>
        </pc:spChg>
        <pc:spChg chg="del">
          <ac:chgData name="Derek Somerville" userId="6633e942-9642-4dc4-ac90-67ec0fdbe355" providerId="ADAL" clId="{9B1970F3-314A-BD4D-A152-E55B48282467}" dt="2019-10-03T10:56:37.841" v="3000" actId="478"/>
          <ac:spMkLst>
            <pc:docMk/>
            <pc:sldMk cId="4161972407" sldId="276"/>
            <ac:spMk id="4" creationId="{DEA868DC-69E5-F642-AB2B-89F7DF1F2C00}"/>
          </ac:spMkLst>
        </pc:spChg>
        <pc:spChg chg="add">
          <ac:chgData name="Derek Somerville" userId="6633e942-9642-4dc4-ac90-67ec0fdbe355" providerId="ADAL" clId="{9B1970F3-314A-BD4D-A152-E55B48282467}" dt="2019-10-03T10:56:38.356" v="3001"/>
          <ac:spMkLst>
            <pc:docMk/>
            <pc:sldMk cId="4161972407" sldId="276"/>
            <ac:spMk id="6" creationId="{A191DE78-95F7-4E49-9EC7-8F84DB8D9505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0:58:33.785" v="3068" actId="20577"/>
        <pc:sldMkLst>
          <pc:docMk/>
          <pc:sldMk cId="998426519" sldId="286"/>
        </pc:sldMkLst>
        <pc:spChg chg="mod">
          <ac:chgData name="Derek Somerville" userId="6633e942-9642-4dc4-ac90-67ec0fdbe355" providerId="ADAL" clId="{9B1970F3-314A-BD4D-A152-E55B48282467}" dt="2019-10-03T10:58:33.785" v="3068" actId="20577"/>
          <ac:spMkLst>
            <pc:docMk/>
            <pc:sldMk cId="998426519" sldId="286"/>
            <ac:spMk id="2" creationId="{39DC77E0-FFB9-47E3-AAFF-343E3A09F1D1}"/>
          </ac:spMkLst>
        </pc:spChg>
        <pc:spChg chg="del">
          <ac:chgData name="Derek Somerville" userId="6633e942-9642-4dc4-ac90-67ec0fdbe355" providerId="ADAL" clId="{9B1970F3-314A-BD4D-A152-E55B48282467}" dt="2019-10-03T10:57:17.490" v="3014" actId="478"/>
          <ac:spMkLst>
            <pc:docMk/>
            <pc:sldMk cId="998426519" sldId="286"/>
            <ac:spMk id="4" creationId="{3E3D31C7-A3A0-4DDF-B03F-98DB0F5D7023}"/>
          </ac:spMkLst>
        </pc:spChg>
        <pc:spChg chg="add">
          <ac:chgData name="Derek Somerville" userId="6633e942-9642-4dc4-ac90-67ec0fdbe355" providerId="ADAL" clId="{9B1970F3-314A-BD4D-A152-E55B48282467}" dt="2019-10-03T10:57:17.925" v="3015"/>
          <ac:spMkLst>
            <pc:docMk/>
            <pc:sldMk cId="998426519" sldId="286"/>
            <ac:spMk id="28" creationId="{B7CC2704-5EE4-FF49-9955-6963D699386D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0:58:26.148" v="3060" actId="20577"/>
        <pc:sldMkLst>
          <pc:docMk/>
          <pc:sldMk cId="1064484594" sldId="293"/>
        </pc:sldMkLst>
        <pc:spChg chg="mod">
          <ac:chgData name="Derek Somerville" userId="6633e942-9642-4dc4-ac90-67ec0fdbe355" providerId="ADAL" clId="{9B1970F3-314A-BD4D-A152-E55B48282467}" dt="2019-10-03T10:58:26.148" v="3060" actId="20577"/>
          <ac:spMkLst>
            <pc:docMk/>
            <pc:sldMk cId="1064484594" sldId="293"/>
            <ac:spMk id="2" creationId="{39DC77E0-FFB9-47E3-AAFF-343E3A09F1D1}"/>
          </ac:spMkLst>
        </pc:spChg>
        <pc:spChg chg="mod">
          <ac:chgData name="Derek Somerville" userId="6633e942-9642-4dc4-ac90-67ec0fdbe355" providerId="ADAL" clId="{9B1970F3-314A-BD4D-A152-E55B48282467}" dt="2019-10-02T07:56:03.332" v="2210" actId="20577"/>
          <ac:spMkLst>
            <pc:docMk/>
            <pc:sldMk cId="1064484594" sldId="293"/>
            <ac:spMk id="3" creationId="{811E443F-0096-4FC1-B4EB-6024FD8A8208}"/>
          </ac:spMkLst>
        </pc:spChg>
        <pc:spChg chg="del">
          <ac:chgData name="Derek Somerville" userId="6633e942-9642-4dc4-ac90-67ec0fdbe355" providerId="ADAL" clId="{9B1970F3-314A-BD4D-A152-E55B48282467}" dt="2019-10-03T10:57:21.866" v="3016" actId="478"/>
          <ac:spMkLst>
            <pc:docMk/>
            <pc:sldMk cId="1064484594" sldId="293"/>
            <ac:spMk id="4" creationId="{3E3D31C7-A3A0-4DDF-B03F-98DB0F5D7023}"/>
          </ac:spMkLst>
        </pc:spChg>
        <pc:spChg chg="add">
          <ac:chgData name="Derek Somerville" userId="6633e942-9642-4dc4-ac90-67ec0fdbe355" providerId="ADAL" clId="{9B1970F3-314A-BD4D-A152-E55B48282467}" dt="2019-10-03T10:57:22.364" v="3017"/>
          <ac:spMkLst>
            <pc:docMk/>
            <pc:sldMk cId="1064484594" sldId="293"/>
            <ac:spMk id="6" creationId="{5D7DFCD2-9CC6-EC49-9824-25A39B1D71CF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0:58:38.747" v="3076" actId="20577"/>
        <pc:sldMkLst>
          <pc:docMk/>
          <pc:sldMk cId="260703189" sldId="294"/>
        </pc:sldMkLst>
        <pc:spChg chg="mod">
          <ac:chgData name="Derek Somerville" userId="6633e942-9642-4dc4-ac90-67ec0fdbe355" providerId="ADAL" clId="{9B1970F3-314A-BD4D-A152-E55B48282467}" dt="2019-10-03T10:58:38.747" v="3076" actId="20577"/>
          <ac:spMkLst>
            <pc:docMk/>
            <pc:sldMk cId="260703189" sldId="294"/>
            <ac:spMk id="2" creationId="{CE7FBF89-EC53-C94B-873D-1B144841F33B}"/>
          </ac:spMkLst>
        </pc:spChg>
        <pc:spChg chg="del">
          <ac:chgData name="Derek Somerville" userId="6633e942-9642-4dc4-ac90-67ec0fdbe355" providerId="ADAL" clId="{9B1970F3-314A-BD4D-A152-E55B48282467}" dt="2019-08-28T14:59:53.853" v="1526" actId="478"/>
          <ac:spMkLst>
            <pc:docMk/>
            <pc:sldMk cId="260703189" sldId="294"/>
            <ac:spMk id="3" creationId="{73A58580-F392-4147-8540-1384595C14F2}"/>
          </ac:spMkLst>
        </pc:spChg>
        <pc:spChg chg="del">
          <ac:chgData name="Derek Somerville" userId="6633e942-9642-4dc4-ac90-67ec0fdbe355" providerId="ADAL" clId="{9B1970F3-314A-BD4D-A152-E55B48282467}" dt="2019-08-28T14:59:50.693" v="1525" actId="478"/>
          <ac:spMkLst>
            <pc:docMk/>
            <pc:sldMk cId="260703189" sldId="294"/>
            <ac:spMk id="4" creationId="{6C68D250-2554-3E45-80FB-5BA8CBC6F124}"/>
          </ac:spMkLst>
        </pc:spChg>
        <pc:spChg chg="add">
          <ac:chgData name="Derek Somerville" userId="6633e942-9642-4dc4-ac90-67ec0fdbe355" providerId="ADAL" clId="{9B1970F3-314A-BD4D-A152-E55B48282467}" dt="2019-10-03T10:57:10.133" v="3013"/>
          <ac:spMkLst>
            <pc:docMk/>
            <pc:sldMk cId="260703189" sldId="294"/>
            <ac:spMk id="6" creationId="{BE5995A1-FCBB-9F4D-BFE5-595BF2299DB5}"/>
          </ac:spMkLst>
        </pc:spChg>
        <pc:graphicFrameChg chg="add del mod modGraphic">
          <ac:chgData name="Derek Somerville" userId="6633e942-9642-4dc4-ac90-67ec0fdbe355" providerId="ADAL" clId="{9B1970F3-314A-BD4D-A152-E55B48282467}" dt="2019-09-11T10:44:49.515" v="1898" actId="478"/>
          <ac:graphicFrameMkLst>
            <pc:docMk/>
            <pc:sldMk cId="260703189" sldId="294"/>
            <ac:graphicFrameMk id="3" creationId="{3A9A56E8-2A8F-FB45-969D-99EAECFCAC1E}"/>
          </ac:graphicFrameMkLst>
        </pc:graphicFrameChg>
        <pc:graphicFrameChg chg="add del mod">
          <ac:chgData name="Derek Somerville" userId="6633e942-9642-4dc4-ac90-67ec0fdbe355" providerId="ADAL" clId="{9B1970F3-314A-BD4D-A152-E55B48282467}" dt="2019-09-11T10:45:26.133" v="1902"/>
          <ac:graphicFrameMkLst>
            <pc:docMk/>
            <pc:sldMk cId="260703189" sldId="294"/>
            <ac:graphicFrameMk id="4" creationId="{8D1BC1EA-9964-E546-A6AD-8D62F36B8201}"/>
          </ac:graphicFrameMkLst>
        </pc:graphicFrameChg>
        <pc:graphicFrameChg chg="add del mod modGraphic">
          <ac:chgData name="Derek Somerville" userId="6633e942-9642-4dc4-ac90-67ec0fdbe355" providerId="ADAL" clId="{9B1970F3-314A-BD4D-A152-E55B48282467}" dt="2019-08-28T15:01:56.953" v="1531" actId="478"/>
          <ac:graphicFrameMkLst>
            <pc:docMk/>
            <pc:sldMk cId="260703189" sldId="294"/>
            <ac:graphicFrameMk id="6" creationId="{03062CA1-A037-9447-BD9A-36F0770F3627}"/>
          </ac:graphicFrameMkLst>
        </pc:graphicFrameChg>
        <pc:graphicFrameChg chg="add del mod modGraphic">
          <ac:chgData name="Derek Somerville" userId="6633e942-9642-4dc4-ac90-67ec0fdbe355" providerId="ADAL" clId="{9B1970F3-314A-BD4D-A152-E55B48282467}" dt="2019-08-28T15:02:17.967" v="1537"/>
          <ac:graphicFrameMkLst>
            <pc:docMk/>
            <pc:sldMk cId="260703189" sldId="294"/>
            <ac:graphicFrameMk id="7" creationId="{27433DAB-15A8-AD4E-8CD0-90CC58CDF08F}"/>
          </ac:graphicFrameMkLst>
        </pc:graphicFrameChg>
        <pc:picChg chg="add mod">
          <ac:chgData name="Derek Somerville" userId="6633e942-9642-4dc4-ac90-67ec0fdbe355" providerId="ADAL" clId="{9B1970F3-314A-BD4D-A152-E55B48282467}" dt="2019-10-02T07:54:37.993" v="2166" actId="1076"/>
          <ac:picMkLst>
            <pc:docMk/>
            <pc:sldMk cId="260703189" sldId="294"/>
            <ac:picMk id="3" creationId="{FAE35307-9832-2840-9540-5CA889F5032D}"/>
          </ac:picMkLst>
        </pc:picChg>
        <pc:picChg chg="add del mod">
          <ac:chgData name="Derek Somerville" userId="6633e942-9642-4dc4-ac90-67ec0fdbe355" providerId="ADAL" clId="{9B1970F3-314A-BD4D-A152-E55B48282467}" dt="2019-10-02T07:54:01.232" v="2159" actId="478"/>
          <ac:picMkLst>
            <pc:docMk/>
            <pc:sldMk cId="260703189" sldId="294"/>
            <ac:picMk id="6" creationId="{58D36ABB-BA03-5D46-8BC9-EC43B3F98E89}"/>
          </ac:picMkLst>
        </pc:picChg>
        <pc:picChg chg="add del mod">
          <ac:chgData name="Derek Somerville" userId="6633e942-9642-4dc4-ac90-67ec0fdbe355" providerId="ADAL" clId="{9B1970F3-314A-BD4D-A152-E55B48282467}" dt="2019-08-28T15:04:42.797" v="1543" actId="478"/>
          <ac:picMkLst>
            <pc:docMk/>
            <pc:sldMk cId="260703189" sldId="294"/>
            <ac:picMk id="8" creationId="{6EA9B83F-EFCE-0547-B415-6B8883EB377E}"/>
          </ac:picMkLst>
        </pc:picChg>
      </pc:sldChg>
      <pc:sldChg chg="addSp delSp modSp add ord">
        <pc:chgData name="Derek Somerville" userId="6633e942-9642-4dc4-ac90-67ec0fdbe355" providerId="ADAL" clId="{9B1970F3-314A-BD4D-A152-E55B48282467}" dt="2019-10-03T10:58:03.967" v="3053" actId="20577"/>
        <pc:sldMkLst>
          <pc:docMk/>
          <pc:sldMk cId="1598185672" sldId="295"/>
        </pc:sldMkLst>
        <pc:spChg chg="mod">
          <ac:chgData name="Derek Somerville" userId="6633e942-9642-4dc4-ac90-67ec0fdbe355" providerId="ADAL" clId="{9B1970F3-314A-BD4D-A152-E55B48282467}" dt="2019-10-03T10:58:03.967" v="3053" actId="20577"/>
          <ac:spMkLst>
            <pc:docMk/>
            <pc:sldMk cId="1598185672" sldId="295"/>
            <ac:spMk id="2" creationId="{D7599632-AEE5-A54E-B2E8-1B8D2C91C673}"/>
          </ac:spMkLst>
        </pc:spChg>
        <pc:spChg chg="mod">
          <ac:chgData name="Derek Somerville" userId="6633e942-9642-4dc4-ac90-67ec0fdbe355" providerId="ADAL" clId="{9B1970F3-314A-BD4D-A152-E55B48282467}" dt="2019-10-02T07:56:47.306" v="2224" actId="20577"/>
          <ac:spMkLst>
            <pc:docMk/>
            <pc:sldMk cId="1598185672" sldId="295"/>
            <ac:spMk id="3" creationId="{C9BBDB0A-02D2-5B47-BB8D-83E2C73AAB29}"/>
          </ac:spMkLst>
        </pc:spChg>
        <pc:spChg chg="del">
          <ac:chgData name="Derek Somerville" userId="6633e942-9642-4dc4-ac90-67ec0fdbe355" providerId="ADAL" clId="{9B1970F3-314A-BD4D-A152-E55B48282467}" dt="2019-10-03T10:57:26.907" v="3018" actId="478"/>
          <ac:spMkLst>
            <pc:docMk/>
            <pc:sldMk cId="1598185672" sldId="295"/>
            <ac:spMk id="4" creationId="{FA6E5761-F4D8-C640-924D-5F45C097A1C0}"/>
          </ac:spMkLst>
        </pc:spChg>
        <pc:spChg chg="add">
          <ac:chgData name="Derek Somerville" userId="6633e942-9642-4dc4-ac90-67ec0fdbe355" providerId="ADAL" clId="{9B1970F3-314A-BD4D-A152-E55B48282467}" dt="2019-10-03T10:57:27.372" v="3019"/>
          <ac:spMkLst>
            <pc:docMk/>
            <pc:sldMk cId="1598185672" sldId="295"/>
            <ac:spMk id="6" creationId="{77060A29-91C1-C44C-8431-2815A343C516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0:59:11.054" v="3092" actId="20577"/>
        <pc:sldMkLst>
          <pc:docMk/>
          <pc:sldMk cId="1178595790" sldId="296"/>
        </pc:sldMkLst>
        <pc:spChg chg="mod">
          <ac:chgData name="Derek Somerville" userId="6633e942-9642-4dc4-ac90-67ec0fdbe355" providerId="ADAL" clId="{9B1970F3-314A-BD4D-A152-E55B48282467}" dt="2019-10-03T10:59:11.054" v="3092" actId="20577"/>
          <ac:spMkLst>
            <pc:docMk/>
            <pc:sldMk cId="1178595790" sldId="296"/>
            <ac:spMk id="2" creationId="{A95DF5E5-C0BC-0048-94B9-44A80C249BB7}"/>
          </ac:spMkLst>
        </pc:spChg>
        <pc:spChg chg="del">
          <ac:chgData name="Derek Somerville" userId="6633e942-9642-4dc4-ac90-67ec0fdbe355" providerId="ADAL" clId="{9B1970F3-314A-BD4D-A152-E55B48282467}" dt="2019-08-27T15:25:09.274" v="989"/>
          <ac:spMkLst>
            <pc:docMk/>
            <pc:sldMk cId="1178595790" sldId="296"/>
            <ac:spMk id="3" creationId="{76BB9735-5A37-CC4A-A555-CDA87F99C20E}"/>
          </ac:spMkLst>
        </pc:spChg>
        <pc:spChg chg="del">
          <ac:chgData name="Derek Somerville" userId="6633e942-9642-4dc4-ac90-67ec0fdbe355" providerId="ADAL" clId="{9B1970F3-314A-BD4D-A152-E55B48282467}" dt="2019-09-03T13:04:02.095" v="1856" actId="478"/>
          <ac:spMkLst>
            <pc:docMk/>
            <pc:sldMk cId="1178595790" sldId="296"/>
            <ac:spMk id="4" creationId="{8CD328F1-FDEF-594A-85F7-27CF87F92294}"/>
          </ac:spMkLst>
        </pc:spChg>
        <pc:spChg chg="add">
          <ac:chgData name="Derek Somerville" userId="6633e942-9642-4dc4-ac90-67ec0fdbe355" providerId="ADAL" clId="{9B1970F3-314A-BD4D-A152-E55B48282467}" dt="2019-10-03T10:56:56.581" v="3008"/>
          <ac:spMkLst>
            <pc:docMk/>
            <pc:sldMk cId="1178595790" sldId="296"/>
            <ac:spMk id="6" creationId="{65BA370F-4029-8B4C-A298-4B07C6262DED}"/>
          </ac:spMkLst>
        </pc:spChg>
        <pc:spChg chg="add del mod">
          <ac:chgData name="Derek Somerville" userId="6633e942-9642-4dc4-ac90-67ec0fdbe355" providerId="ADAL" clId="{9B1970F3-314A-BD4D-A152-E55B48282467}" dt="2019-08-27T15:31:44.033" v="1198"/>
          <ac:spMkLst>
            <pc:docMk/>
            <pc:sldMk cId="1178595790" sldId="296"/>
            <ac:spMk id="7" creationId="{CBF8C1A2-8A6C-204C-8103-3DDBE09D75FB}"/>
          </ac:spMkLst>
        </pc:spChg>
        <pc:spChg chg="add del mod">
          <ac:chgData name="Derek Somerville" userId="6633e942-9642-4dc4-ac90-67ec0fdbe355" providerId="ADAL" clId="{9B1970F3-314A-BD4D-A152-E55B48282467}" dt="2019-08-27T15:32:28.510" v="1206" actId="478"/>
          <ac:spMkLst>
            <pc:docMk/>
            <pc:sldMk cId="1178595790" sldId="296"/>
            <ac:spMk id="10" creationId="{282D72CD-4CE0-5243-B7DB-164BDDB037C1}"/>
          </ac:spMkLst>
        </pc:spChg>
        <pc:graphicFrameChg chg="add del mod modGraphic">
          <ac:chgData name="Derek Somerville" userId="6633e942-9642-4dc4-ac90-67ec0fdbe355" providerId="ADAL" clId="{9B1970F3-314A-BD4D-A152-E55B48282467}" dt="2019-08-27T15:31:42.830" v="1196" actId="478"/>
          <ac:graphicFrameMkLst>
            <pc:docMk/>
            <pc:sldMk cId="1178595790" sldId="296"/>
            <ac:graphicFrameMk id="6" creationId="{F3221990-1F6A-414E-828A-BD62EB58E2BD}"/>
          </ac:graphicFrameMkLst>
        </pc:graphicFrameChg>
        <pc:graphicFrameChg chg="add mod modGraphic">
          <ac:chgData name="Derek Somerville" userId="6633e942-9642-4dc4-ac90-67ec0fdbe355" providerId="ADAL" clId="{9B1970F3-314A-BD4D-A152-E55B48282467}" dt="2019-08-28T09:46:51.099" v="1399" actId="14734"/>
          <ac:graphicFrameMkLst>
            <pc:docMk/>
            <pc:sldMk cId="1178595790" sldId="296"/>
            <ac:graphicFrameMk id="8" creationId="{68F90295-02C7-FA45-B0D1-7EAD24F12B5A}"/>
          </ac:graphicFrameMkLst>
        </pc:graphicFrameChg>
      </pc:sldChg>
      <pc:sldChg chg="addSp delSp modSp add">
        <pc:chgData name="Derek Somerville" userId="6633e942-9642-4dc4-ac90-67ec0fdbe355" providerId="ADAL" clId="{9B1970F3-314A-BD4D-A152-E55B48282467}" dt="2019-10-03T10:57:52.510" v="3039" actId="20577"/>
        <pc:sldMkLst>
          <pc:docMk/>
          <pc:sldMk cId="3061568836" sldId="298"/>
        </pc:sldMkLst>
        <pc:spChg chg="mod">
          <ac:chgData name="Derek Somerville" userId="6633e942-9642-4dc4-ac90-67ec0fdbe355" providerId="ADAL" clId="{9B1970F3-314A-BD4D-A152-E55B48282467}" dt="2019-10-03T10:57:52.510" v="3039" actId="20577"/>
          <ac:spMkLst>
            <pc:docMk/>
            <pc:sldMk cId="3061568836" sldId="298"/>
            <ac:spMk id="2" creationId="{AA486F25-F330-EF4E-AF84-3F742D400285}"/>
          </ac:spMkLst>
        </pc:spChg>
        <pc:spChg chg="mod">
          <ac:chgData name="Derek Somerville" userId="6633e942-9642-4dc4-ac90-67ec0fdbe355" providerId="ADAL" clId="{9B1970F3-314A-BD4D-A152-E55B48282467}" dt="2019-09-03T10:58:42.416" v="1855"/>
          <ac:spMkLst>
            <pc:docMk/>
            <pc:sldMk cId="3061568836" sldId="298"/>
            <ac:spMk id="3" creationId="{825CD71F-C2A9-5645-970D-5F1FC3A6F5D7}"/>
          </ac:spMkLst>
        </pc:spChg>
        <pc:spChg chg="del">
          <ac:chgData name="Derek Somerville" userId="6633e942-9642-4dc4-ac90-67ec0fdbe355" providerId="ADAL" clId="{9B1970F3-314A-BD4D-A152-E55B48282467}" dt="2019-10-03T10:57:40.243" v="3022" actId="478"/>
          <ac:spMkLst>
            <pc:docMk/>
            <pc:sldMk cId="3061568836" sldId="298"/>
            <ac:spMk id="4" creationId="{06663516-F6FB-1D4A-9AE8-5371F2B9E27A}"/>
          </ac:spMkLst>
        </pc:spChg>
        <pc:spChg chg="add">
          <ac:chgData name="Derek Somerville" userId="6633e942-9642-4dc4-ac90-67ec0fdbe355" providerId="ADAL" clId="{9B1970F3-314A-BD4D-A152-E55B48282467}" dt="2019-10-03T10:57:40.718" v="3023"/>
          <ac:spMkLst>
            <pc:docMk/>
            <pc:sldMk cId="3061568836" sldId="298"/>
            <ac:spMk id="6" creationId="{1F9FA8C4-E810-4047-86AA-88E18782DC48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0:57:48.743" v="3032" actId="20577"/>
        <pc:sldMkLst>
          <pc:docMk/>
          <pc:sldMk cId="33069768" sldId="299"/>
        </pc:sldMkLst>
        <pc:spChg chg="mod">
          <ac:chgData name="Derek Somerville" userId="6633e942-9642-4dc4-ac90-67ec0fdbe355" providerId="ADAL" clId="{9B1970F3-314A-BD4D-A152-E55B48282467}" dt="2019-10-03T10:57:48.743" v="3032" actId="20577"/>
          <ac:spMkLst>
            <pc:docMk/>
            <pc:sldMk cId="33069768" sldId="299"/>
            <ac:spMk id="2" creationId="{11BEEDEE-9C0B-3B46-9518-295691DE5B07}"/>
          </ac:spMkLst>
        </pc:spChg>
        <pc:spChg chg="mod">
          <ac:chgData name="Derek Somerville" userId="6633e942-9642-4dc4-ac90-67ec0fdbe355" providerId="ADAL" clId="{9B1970F3-314A-BD4D-A152-E55B48282467}" dt="2019-09-06T10:25:15.968" v="1897" actId="5793"/>
          <ac:spMkLst>
            <pc:docMk/>
            <pc:sldMk cId="33069768" sldId="299"/>
            <ac:spMk id="3" creationId="{B6A01CE3-C7CB-0E45-9456-163E2D83449C}"/>
          </ac:spMkLst>
        </pc:spChg>
        <pc:spChg chg="del">
          <ac:chgData name="Derek Somerville" userId="6633e942-9642-4dc4-ac90-67ec0fdbe355" providerId="ADAL" clId="{9B1970F3-314A-BD4D-A152-E55B48282467}" dt="2019-10-03T10:57:44.672" v="3024" actId="478"/>
          <ac:spMkLst>
            <pc:docMk/>
            <pc:sldMk cId="33069768" sldId="299"/>
            <ac:spMk id="4" creationId="{B1A97372-E883-D447-AF2F-A44137B51951}"/>
          </ac:spMkLst>
        </pc:spChg>
        <pc:spChg chg="add">
          <ac:chgData name="Derek Somerville" userId="6633e942-9642-4dc4-ac90-67ec0fdbe355" providerId="ADAL" clId="{9B1970F3-314A-BD4D-A152-E55B48282467}" dt="2019-10-03T10:57:45.209" v="3025"/>
          <ac:spMkLst>
            <pc:docMk/>
            <pc:sldMk cId="33069768" sldId="299"/>
            <ac:spMk id="6" creationId="{7C3FEB5C-2378-5346-83AB-726A533BAFC0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3:55:15.005" v="3116" actId="20577"/>
        <pc:sldMkLst>
          <pc:docMk/>
          <pc:sldMk cId="54859853" sldId="300"/>
        </pc:sldMkLst>
        <pc:spChg chg="mod">
          <ac:chgData name="Derek Somerville" userId="6633e942-9642-4dc4-ac90-67ec0fdbe355" providerId="ADAL" clId="{9B1970F3-314A-BD4D-A152-E55B48282467}" dt="2019-10-03T13:55:15.005" v="3116" actId="20577"/>
          <ac:spMkLst>
            <pc:docMk/>
            <pc:sldMk cId="54859853" sldId="300"/>
            <ac:spMk id="2" creationId="{136D4560-DAB2-F248-B535-C2C9D43DCCC0}"/>
          </ac:spMkLst>
        </pc:spChg>
        <pc:spChg chg="del">
          <ac:chgData name="Derek Somerville" userId="6633e942-9642-4dc4-ac90-67ec0fdbe355" providerId="ADAL" clId="{9B1970F3-314A-BD4D-A152-E55B48282467}" dt="2019-10-03T10:56:31.690" v="2998" actId="478"/>
          <ac:spMkLst>
            <pc:docMk/>
            <pc:sldMk cId="54859853" sldId="300"/>
            <ac:spMk id="4" creationId="{DEA868DC-69E5-F642-AB2B-89F7DF1F2C00}"/>
          </ac:spMkLst>
        </pc:spChg>
        <pc:spChg chg="add">
          <ac:chgData name="Derek Somerville" userId="6633e942-9642-4dc4-ac90-67ec0fdbe355" providerId="ADAL" clId="{9B1970F3-314A-BD4D-A152-E55B48282467}" dt="2019-10-03T10:56:32.206" v="2999"/>
          <ac:spMkLst>
            <pc:docMk/>
            <pc:sldMk cId="54859853" sldId="300"/>
            <ac:spMk id="6" creationId="{2FBFCE01-B526-F842-9A05-9B1534054AD6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0:56:43.146" v="3003"/>
        <pc:sldMkLst>
          <pc:docMk/>
          <pc:sldMk cId="1062352069" sldId="301"/>
        </pc:sldMkLst>
        <pc:spChg chg="mod">
          <ac:chgData name="Derek Somerville" userId="6633e942-9642-4dc4-ac90-67ec0fdbe355" providerId="ADAL" clId="{9B1970F3-314A-BD4D-A152-E55B48282467}" dt="2019-09-11T10:49:35.241" v="1960" actId="20577"/>
          <ac:spMkLst>
            <pc:docMk/>
            <pc:sldMk cId="1062352069" sldId="301"/>
            <ac:spMk id="2" creationId="{136D4560-DAB2-F248-B535-C2C9D43DCCC0}"/>
          </ac:spMkLst>
        </pc:spChg>
        <pc:spChg chg="mod">
          <ac:chgData name="Derek Somerville" userId="6633e942-9642-4dc4-ac90-67ec0fdbe355" providerId="ADAL" clId="{9B1970F3-314A-BD4D-A152-E55B48282467}" dt="2019-09-11T10:49:31.192" v="1950" actId="20577"/>
          <ac:spMkLst>
            <pc:docMk/>
            <pc:sldMk cId="1062352069" sldId="301"/>
            <ac:spMk id="3" creationId="{7CBD207A-3A13-A643-A94F-1855075A06C4}"/>
          </ac:spMkLst>
        </pc:spChg>
        <pc:spChg chg="del">
          <ac:chgData name="Derek Somerville" userId="6633e942-9642-4dc4-ac90-67ec0fdbe355" providerId="ADAL" clId="{9B1970F3-314A-BD4D-A152-E55B48282467}" dt="2019-10-03T10:56:42.674" v="3002" actId="478"/>
          <ac:spMkLst>
            <pc:docMk/>
            <pc:sldMk cId="1062352069" sldId="301"/>
            <ac:spMk id="4" creationId="{DEA868DC-69E5-F642-AB2B-89F7DF1F2C00}"/>
          </ac:spMkLst>
        </pc:spChg>
        <pc:spChg chg="add">
          <ac:chgData name="Derek Somerville" userId="6633e942-9642-4dc4-ac90-67ec0fdbe355" providerId="ADAL" clId="{9B1970F3-314A-BD4D-A152-E55B48282467}" dt="2019-10-03T10:56:43.146" v="3003"/>
          <ac:spMkLst>
            <pc:docMk/>
            <pc:sldMk cId="1062352069" sldId="301"/>
            <ac:spMk id="6" creationId="{D5B471F7-F6F3-FB40-8ADA-C4A7F00006CE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3:55:10.404" v="3108" actId="20577"/>
        <pc:sldMkLst>
          <pc:docMk/>
          <pc:sldMk cId="3976650290" sldId="302"/>
        </pc:sldMkLst>
        <pc:spChg chg="mod">
          <ac:chgData name="Derek Somerville" userId="6633e942-9642-4dc4-ac90-67ec0fdbe355" providerId="ADAL" clId="{9B1970F3-314A-BD4D-A152-E55B48282467}" dt="2019-10-03T13:55:10.404" v="3108" actId="20577"/>
          <ac:spMkLst>
            <pc:docMk/>
            <pc:sldMk cId="3976650290" sldId="302"/>
            <ac:spMk id="2" creationId="{136D4560-DAB2-F248-B535-C2C9D43DCCC0}"/>
          </ac:spMkLst>
        </pc:spChg>
        <pc:spChg chg="del">
          <ac:chgData name="Derek Somerville" userId="6633e942-9642-4dc4-ac90-67ec0fdbe355" providerId="ADAL" clId="{9B1970F3-314A-BD4D-A152-E55B48282467}" dt="2019-10-03T10:56:46.473" v="3004" actId="478"/>
          <ac:spMkLst>
            <pc:docMk/>
            <pc:sldMk cId="3976650290" sldId="302"/>
            <ac:spMk id="4" creationId="{DEA868DC-69E5-F642-AB2B-89F7DF1F2C00}"/>
          </ac:spMkLst>
        </pc:spChg>
        <pc:spChg chg="add">
          <ac:chgData name="Derek Somerville" userId="6633e942-9642-4dc4-ac90-67ec0fdbe355" providerId="ADAL" clId="{9B1970F3-314A-BD4D-A152-E55B48282467}" dt="2019-10-03T10:56:47.203" v="3005"/>
          <ac:spMkLst>
            <pc:docMk/>
            <pc:sldMk cId="3976650290" sldId="302"/>
            <ac:spMk id="6" creationId="{F48AEBCD-9736-AF4B-930E-17D29BDFC082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0:57:57.872" v="3046" actId="20577"/>
        <pc:sldMkLst>
          <pc:docMk/>
          <pc:sldMk cId="1697264422" sldId="303"/>
        </pc:sldMkLst>
        <pc:spChg chg="mod">
          <ac:chgData name="Derek Somerville" userId="6633e942-9642-4dc4-ac90-67ec0fdbe355" providerId="ADAL" clId="{9B1970F3-314A-BD4D-A152-E55B48282467}" dt="2019-10-03T10:57:57.872" v="3046" actId="20577"/>
          <ac:spMkLst>
            <pc:docMk/>
            <pc:sldMk cId="1697264422" sldId="303"/>
            <ac:spMk id="2" creationId="{D7599632-AEE5-A54E-B2E8-1B8D2C91C673}"/>
          </ac:spMkLst>
        </pc:spChg>
        <pc:spChg chg="del">
          <ac:chgData name="Derek Somerville" userId="6633e942-9642-4dc4-ac90-67ec0fdbe355" providerId="ADAL" clId="{9B1970F3-314A-BD4D-A152-E55B48282467}" dt="2019-10-03T10:57:33.714" v="3020" actId="478"/>
          <ac:spMkLst>
            <pc:docMk/>
            <pc:sldMk cId="1697264422" sldId="303"/>
            <ac:spMk id="4" creationId="{FA6E5761-F4D8-C640-924D-5F45C097A1C0}"/>
          </ac:spMkLst>
        </pc:spChg>
        <pc:spChg chg="add">
          <ac:chgData name="Derek Somerville" userId="6633e942-9642-4dc4-ac90-67ec0fdbe355" providerId="ADAL" clId="{9B1970F3-314A-BD4D-A152-E55B48282467}" dt="2019-10-03T10:57:34.185" v="3021"/>
          <ac:spMkLst>
            <pc:docMk/>
            <pc:sldMk cId="1697264422" sldId="303"/>
            <ac:spMk id="6" creationId="{3A3D972E-40E9-9940-8AC5-AEFBA02D0EEE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2T08:16:53.135" v="2240" actId="1076"/>
        <pc:sldMkLst>
          <pc:docMk/>
          <pc:sldMk cId="3242025361" sldId="304"/>
        </pc:sldMkLst>
        <pc:spChg chg="del">
          <ac:chgData name="Derek Somerville" userId="6633e942-9642-4dc4-ac90-67ec0fdbe355" providerId="ADAL" clId="{9B1970F3-314A-BD4D-A152-E55B48282467}" dt="2019-10-02T08:01:32.379" v="2226" actId="478"/>
          <ac:spMkLst>
            <pc:docMk/>
            <pc:sldMk cId="3242025361" sldId="304"/>
            <ac:spMk id="3" creationId="{C9BBDB0A-02D2-5B47-BB8D-83E2C73AAB29}"/>
          </ac:spMkLst>
        </pc:spChg>
        <pc:spChg chg="add mod">
          <ac:chgData name="Derek Somerville" userId="6633e942-9642-4dc4-ac90-67ec0fdbe355" providerId="ADAL" clId="{9B1970F3-314A-BD4D-A152-E55B48282467}" dt="2019-10-02T08:01:32.379" v="2226" actId="478"/>
          <ac:spMkLst>
            <pc:docMk/>
            <pc:sldMk cId="3242025361" sldId="304"/>
            <ac:spMk id="7" creationId="{CC4F4C35-0512-4A4F-A247-C93B0EBCEB7C}"/>
          </ac:spMkLst>
        </pc:spChg>
        <pc:picChg chg="add del mod">
          <ac:chgData name="Derek Somerville" userId="6633e942-9642-4dc4-ac90-67ec0fdbe355" providerId="ADAL" clId="{9B1970F3-314A-BD4D-A152-E55B48282467}" dt="2019-10-02T08:03:12.377" v="2233" actId="478"/>
          <ac:picMkLst>
            <pc:docMk/>
            <pc:sldMk cId="3242025361" sldId="304"/>
            <ac:picMk id="8" creationId="{9DDCA1E4-E513-804A-A162-B81C0A53985F}"/>
          </ac:picMkLst>
        </pc:picChg>
        <pc:picChg chg="add del mod">
          <ac:chgData name="Derek Somerville" userId="6633e942-9642-4dc4-ac90-67ec0fdbe355" providerId="ADAL" clId="{9B1970F3-314A-BD4D-A152-E55B48282467}" dt="2019-10-02T08:16:41.519" v="2237" actId="478"/>
          <ac:picMkLst>
            <pc:docMk/>
            <pc:sldMk cId="3242025361" sldId="304"/>
            <ac:picMk id="9" creationId="{8996C2B1-710F-AA49-8B2C-1C601F2F48B0}"/>
          </ac:picMkLst>
        </pc:picChg>
        <pc:picChg chg="add mod">
          <ac:chgData name="Derek Somerville" userId="6633e942-9642-4dc4-ac90-67ec0fdbe355" providerId="ADAL" clId="{9B1970F3-314A-BD4D-A152-E55B48282467}" dt="2019-10-02T08:16:53.135" v="2240" actId="1076"/>
          <ac:picMkLst>
            <pc:docMk/>
            <pc:sldMk cId="3242025361" sldId="304"/>
            <ac:picMk id="10" creationId="{036DEFF0-18D7-A44A-A10F-E6D3E1104E4A}"/>
          </ac:picMkLst>
        </pc:picChg>
      </pc:sldChg>
      <pc:sldChg chg="addSp delSp modSp add">
        <pc:chgData name="Derek Somerville" userId="6633e942-9642-4dc4-ac90-67ec0fdbe355" providerId="ADAL" clId="{9B1970F3-314A-BD4D-A152-E55B48282467}" dt="2019-10-03T13:55:24.894" v="3136" actId="20577"/>
        <pc:sldMkLst>
          <pc:docMk/>
          <pc:sldMk cId="3090874652" sldId="305"/>
        </pc:sldMkLst>
        <pc:spChg chg="mod">
          <ac:chgData name="Derek Somerville" userId="6633e942-9642-4dc4-ac90-67ec0fdbe355" providerId="ADAL" clId="{9B1970F3-314A-BD4D-A152-E55B48282467}" dt="2019-10-03T13:55:24.894" v="3136" actId="20577"/>
          <ac:spMkLst>
            <pc:docMk/>
            <pc:sldMk cId="3090874652" sldId="305"/>
            <ac:spMk id="2" creationId="{36750892-6207-364A-B3EB-2B06A092C80E}"/>
          </ac:spMkLst>
        </pc:spChg>
        <pc:spChg chg="del mod">
          <ac:chgData name="Derek Somerville" userId="6633e942-9642-4dc4-ac90-67ec0fdbe355" providerId="ADAL" clId="{9B1970F3-314A-BD4D-A152-E55B48282467}" dt="2019-10-03T10:56:21.678" v="2994" actId="478"/>
          <ac:spMkLst>
            <pc:docMk/>
            <pc:sldMk cId="3090874652" sldId="305"/>
            <ac:spMk id="4" creationId="{71D11FCB-A473-EE43-978D-903B078363BB}"/>
          </ac:spMkLst>
        </pc:spChg>
        <pc:spChg chg="add">
          <ac:chgData name="Derek Somerville" userId="6633e942-9642-4dc4-ac90-67ec0fdbe355" providerId="ADAL" clId="{9B1970F3-314A-BD4D-A152-E55B48282467}" dt="2019-10-03T10:56:22.480" v="2995"/>
          <ac:spMkLst>
            <pc:docMk/>
            <pc:sldMk cId="3090874652" sldId="305"/>
            <ac:spMk id="6" creationId="{48E47011-BF8E-114D-8BD1-8BE716DEF648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3:55:48.991" v="3172" actId="20577"/>
        <pc:sldMkLst>
          <pc:docMk/>
          <pc:sldMk cId="2621583208" sldId="306"/>
        </pc:sldMkLst>
        <pc:spChg chg="mod">
          <ac:chgData name="Derek Somerville" userId="6633e942-9642-4dc4-ac90-67ec0fdbe355" providerId="ADAL" clId="{9B1970F3-314A-BD4D-A152-E55B48282467}" dt="2019-10-03T13:55:48.991" v="3172" actId="20577"/>
          <ac:spMkLst>
            <pc:docMk/>
            <pc:sldMk cId="2621583208" sldId="306"/>
            <ac:spMk id="2" creationId="{36750892-6207-364A-B3EB-2B06A092C80E}"/>
          </ac:spMkLst>
        </pc:spChg>
        <pc:spChg chg="mod">
          <ac:chgData name="Derek Somerville" userId="6633e942-9642-4dc4-ac90-67ec0fdbe355" providerId="ADAL" clId="{9B1970F3-314A-BD4D-A152-E55B48282467}" dt="2019-10-02T14:43:10.207" v="2734" actId="20577"/>
          <ac:spMkLst>
            <pc:docMk/>
            <pc:sldMk cId="2621583208" sldId="306"/>
            <ac:spMk id="3" creationId="{7952DF87-72BF-A44E-827B-BA76106254F9}"/>
          </ac:spMkLst>
        </pc:spChg>
        <pc:spChg chg="del mod">
          <ac:chgData name="Derek Somerville" userId="6633e942-9642-4dc4-ac90-67ec0fdbe355" providerId="ADAL" clId="{9B1970F3-314A-BD4D-A152-E55B48282467}" dt="2019-10-03T10:55:55.734" v="2985" actId="478"/>
          <ac:spMkLst>
            <pc:docMk/>
            <pc:sldMk cId="2621583208" sldId="306"/>
            <ac:spMk id="4" creationId="{71D11FCB-A473-EE43-978D-903B078363BB}"/>
          </ac:spMkLst>
        </pc:spChg>
        <pc:spChg chg="add">
          <ac:chgData name="Derek Somerville" userId="6633e942-9642-4dc4-ac90-67ec0fdbe355" providerId="ADAL" clId="{9B1970F3-314A-BD4D-A152-E55B48282467}" dt="2019-10-03T10:55:56.866" v="2986"/>
          <ac:spMkLst>
            <pc:docMk/>
            <pc:sldMk cId="2621583208" sldId="306"/>
            <ac:spMk id="6" creationId="{B8E73620-5A2C-364D-A60A-7E1F45A84D84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3:55:31.889" v="3145" actId="20577"/>
        <pc:sldMkLst>
          <pc:docMk/>
          <pc:sldMk cId="1817779618" sldId="308"/>
        </pc:sldMkLst>
        <pc:spChg chg="mod">
          <ac:chgData name="Derek Somerville" userId="6633e942-9642-4dc4-ac90-67ec0fdbe355" providerId="ADAL" clId="{9B1970F3-314A-BD4D-A152-E55B48282467}" dt="2019-10-03T13:55:31.889" v="3145" actId="20577"/>
          <ac:spMkLst>
            <pc:docMk/>
            <pc:sldMk cId="1817779618" sldId="308"/>
            <ac:spMk id="2" creationId="{36750892-6207-364A-B3EB-2B06A092C80E}"/>
          </ac:spMkLst>
        </pc:spChg>
        <pc:spChg chg="mod">
          <ac:chgData name="Derek Somerville" userId="6633e942-9642-4dc4-ac90-67ec0fdbe355" providerId="ADAL" clId="{9B1970F3-314A-BD4D-A152-E55B48282467}" dt="2019-10-02T14:45:52.392" v="2884" actId="20577"/>
          <ac:spMkLst>
            <pc:docMk/>
            <pc:sldMk cId="1817779618" sldId="308"/>
            <ac:spMk id="3" creationId="{7952DF87-72BF-A44E-827B-BA76106254F9}"/>
          </ac:spMkLst>
        </pc:spChg>
        <pc:spChg chg="del">
          <ac:chgData name="Derek Somerville" userId="6633e942-9642-4dc4-ac90-67ec0fdbe355" providerId="ADAL" clId="{9B1970F3-314A-BD4D-A152-E55B48282467}" dt="2019-10-03T10:56:13.811" v="2991" actId="478"/>
          <ac:spMkLst>
            <pc:docMk/>
            <pc:sldMk cId="1817779618" sldId="308"/>
            <ac:spMk id="4" creationId="{71D11FCB-A473-EE43-978D-903B078363BB}"/>
          </ac:spMkLst>
        </pc:spChg>
        <pc:spChg chg="add">
          <ac:chgData name="Derek Somerville" userId="6633e942-9642-4dc4-ac90-67ec0fdbe355" providerId="ADAL" clId="{9B1970F3-314A-BD4D-A152-E55B48282467}" dt="2019-10-03T10:56:14.767" v="2992"/>
          <ac:spMkLst>
            <pc:docMk/>
            <pc:sldMk cId="1817779618" sldId="308"/>
            <ac:spMk id="6" creationId="{0A9B8144-A763-9C48-A803-FE85407075BB}"/>
          </ac:spMkLst>
        </pc:spChg>
      </pc:sldChg>
    </pc:docChg>
  </pc:docChgLst>
  <pc:docChgLst>
    <pc:chgData name="Derek Somerville" userId="S::derek.somerville@glasgow.ac.uk::6633e942-9642-4dc4-ac90-67ec0fdbe355" providerId="AD" clId="Web-{56C6A7C6-4552-C682-B7CD-13B08B55CE62}"/>
    <pc:docChg chg="modSld">
      <pc:chgData name="Derek Somerville" userId="S::derek.somerville@glasgow.ac.uk::6633e942-9642-4dc4-ac90-67ec0fdbe355" providerId="AD" clId="Web-{56C6A7C6-4552-C682-B7CD-13B08B55CE62}" dt="2020-11-25T23:30:21.673" v="7"/>
      <pc:docMkLst>
        <pc:docMk/>
      </pc:docMkLst>
      <pc:sldChg chg="modSp">
        <pc:chgData name="Derek Somerville" userId="S::derek.somerville@glasgow.ac.uk::6633e942-9642-4dc4-ac90-67ec0fdbe355" providerId="AD" clId="Web-{56C6A7C6-4552-C682-B7CD-13B08B55CE62}" dt="2020-11-25T23:30:21.673" v="7"/>
        <pc:sldMkLst>
          <pc:docMk/>
          <pc:sldMk cId="1822261402" sldId="317"/>
        </pc:sldMkLst>
        <pc:graphicFrameChg chg="mod modGraphic">
          <ac:chgData name="Derek Somerville" userId="S::derek.somerville@glasgow.ac.uk::6633e942-9642-4dc4-ac90-67ec0fdbe355" providerId="AD" clId="Web-{56C6A7C6-4552-C682-B7CD-13B08B55CE62}" dt="2020-11-25T23:30:21.673" v="7"/>
          <ac:graphicFrameMkLst>
            <pc:docMk/>
            <pc:sldMk cId="1822261402" sldId="317"/>
            <ac:graphicFrameMk id="11" creationId="{63D6CC49-9AF9-1747-98B5-0CAD5A785874}"/>
          </ac:graphicFrameMkLst>
        </pc:graphicFrameChg>
      </pc:sldChg>
    </pc:docChg>
  </pc:docChgLst>
  <pc:docChgLst>
    <pc:chgData name="Derek Somerville" userId="6633e942-9642-4dc4-ac90-67ec0fdbe355" providerId="ADAL" clId="{9065C064-A6B4-45E7-B17F-71782A162813}"/>
    <pc:docChg chg="custSel addSld delSld modSld sldOrd modMainMaster modSection">
      <pc:chgData name="Derek Somerville" userId="6633e942-9642-4dc4-ac90-67ec0fdbe355" providerId="ADAL" clId="{9065C064-A6B4-45E7-B17F-71782A162813}" dt="2021-12-20T17:48:11.366" v="291" actId="20577"/>
      <pc:docMkLst>
        <pc:docMk/>
      </pc:docMkLst>
      <pc:sldChg chg="modSp modAnim">
        <pc:chgData name="Derek Somerville" userId="6633e942-9642-4dc4-ac90-67ec0fdbe355" providerId="ADAL" clId="{9065C064-A6B4-45E7-B17F-71782A162813}" dt="2021-10-20T11:10:14.637" v="110" actId="20577"/>
        <pc:sldMkLst>
          <pc:docMk/>
          <pc:sldMk cId="3604581489" sldId="272"/>
        </pc:sldMkLst>
        <pc:spChg chg="mod">
          <ac:chgData name="Derek Somerville" userId="6633e942-9642-4dc4-ac90-67ec0fdbe355" providerId="ADAL" clId="{9065C064-A6B4-45E7-B17F-71782A162813}" dt="2021-10-20T11:10:14.637" v="110" actId="20577"/>
          <ac:spMkLst>
            <pc:docMk/>
            <pc:sldMk cId="3604581489" sldId="272"/>
            <ac:spMk id="3" creationId="{7952DF87-72BF-A44E-827B-BA76106254F9}"/>
          </ac:spMkLst>
        </pc:spChg>
      </pc:sldChg>
      <pc:sldChg chg="modSp modAnim">
        <pc:chgData name="Derek Somerville" userId="6633e942-9642-4dc4-ac90-67ec0fdbe355" providerId="ADAL" clId="{9065C064-A6B4-45E7-B17F-71782A162813}" dt="2021-10-20T11:08:11.962" v="89" actId="20577"/>
        <pc:sldMkLst>
          <pc:docMk/>
          <pc:sldMk cId="3595855155" sldId="273"/>
        </pc:sldMkLst>
        <pc:spChg chg="mod">
          <ac:chgData name="Derek Somerville" userId="6633e942-9642-4dc4-ac90-67ec0fdbe355" providerId="ADAL" clId="{9065C064-A6B4-45E7-B17F-71782A162813}" dt="2021-10-20T11:08:11.962" v="89" actId="20577"/>
          <ac:spMkLst>
            <pc:docMk/>
            <pc:sldMk cId="3595855155" sldId="273"/>
            <ac:spMk id="3" creationId="{B1CD7F57-8FA4-4B46-B959-4B48922C0EEC}"/>
          </ac:spMkLst>
        </pc:spChg>
      </pc:sldChg>
      <pc:sldChg chg="del">
        <pc:chgData name="Derek Somerville" userId="6633e942-9642-4dc4-ac90-67ec0fdbe355" providerId="ADAL" clId="{9065C064-A6B4-45E7-B17F-71782A162813}" dt="2021-10-20T11:07:13.733" v="84" actId="2696"/>
        <pc:sldMkLst>
          <pc:docMk/>
          <pc:sldMk cId="1878226238" sldId="275"/>
        </pc:sldMkLst>
      </pc:sldChg>
      <pc:sldChg chg="modSp mod">
        <pc:chgData name="Derek Somerville" userId="6633e942-9642-4dc4-ac90-67ec0fdbe355" providerId="ADAL" clId="{9065C064-A6B4-45E7-B17F-71782A162813}" dt="2021-10-20T11:12:47.481" v="141" actId="20577"/>
        <pc:sldMkLst>
          <pc:docMk/>
          <pc:sldMk cId="1064484594" sldId="293"/>
        </pc:sldMkLst>
        <pc:spChg chg="mod">
          <ac:chgData name="Derek Somerville" userId="6633e942-9642-4dc4-ac90-67ec0fdbe355" providerId="ADAL" clId="{9065C064-A6B4-45E7-B17F-71782A162813}" dt="2021-10-20T11:12:47.481" v="141" actId="20577"/>
          <ac:spMkLst>
            <pc:docMk/>
            <pc:sldMk cId="1064484594" sldId="293"/>
            <ac:spMk id="3" creationId="{811E443F-0096-4FC1-B4EB-6024FD8A8208}"/>
          </ac:spMkLst>
        </pc:spChg>
      </pc:sldChg>
      <pc:sldChg chg="modSp mod">
        <pc:chgData name="Derek Somerville" userId="6633e942-9642-4dc4-ac90-67ec0fdbe355" providerId="ADAL" clId="{9065C064-A6B4-45E7-B17F-71782A162813}" dt="2021-10-20T11:08:47.631" v="91" actId="14100"/>
        <pc:sldMkLst>
          <pc:docMk/>
          <pc:sldMk cId="1697264422" sldId="303"/>
        </pc:sldMkLst>
        <pc:spChg chg="mod">
          <ac:chgData name="Derek Somerville" userId="6633e942-9642-4dc4-ac90-67ec0fdbe355" providerId="ADAL" clId="{9065C064-A6B4-45E7-B17F-71782A162813}" dt="2021-10-20T11:08:47.631" v="91" actId="14100"/>
          <ac:spMkLst>
            <pc:docMk/>
            <pc:sldMk cId="1697264422" sldId="303"/>
            <ac:spMk id="3" creationId="{C9BBDB0A-02D2-5B47-BB8D-83E2C73AAB29}"/>
          </ac:spMkLst>
        </pc:spChg>
      </pc:sldChg>
      <pc:sldChg chg="modSp mod">
        <pc:chgData name="Derek Somerville" userId="6633e942-9642-4dc4-ac90-67ec0fdbe355" providerId="ADAL" clId="{9065C064-A6B4-45E7-B17F-71782A162813}" dt="2021-10-20T11:06:41.434" v="83" actId="14100"/>
        <pc:sldMkLst>
          <pc:docMk/>
          <pc:sldMk cId="3090874652" sldId="305"/>
        </pc:sldMkLst>
        <pc:spChg chg="mod">
          <ac:chgData name="Derek Somerville" userId="6633e942-9642-4dc4-ac90-67ec0fdbe355" providerId="ADAL" clId="{9065C064-A6B4-45E7-B17F-71782A162813}" dt="2021-10-20T11:06:41.434" v="83" actId="14100"/>
          <ac:spMkLst>
            <pc:docMk/>
            <pc:sldMk cId="3090874652" sldId="305"/>
            <ac:spMk id="3" creationId="{7952DF87-72BF-A44E-827B-BA76106254F9}"/>
          </ac:spMkLst>
        </pc:spChg>
      </pc:sldChg>
      <pc:sldChg chg="modSp mod">
        <pc:chgData name="Derek Somerville" userId="6633e942-9642-4dc4-ac90-67ec0fdbe355" providerId="ADAL" clId="{9065C064-A6B4-45E7-B17F-71782A162813}" dt="2021-10-11T15:18:30.825" v="4" actId="207"/>
        <pc:sldMkLst>
          <pc:docMk/>
          <pc:sldMk cId="1817779618" sldId="308"/>
        </pc:sldMkLst>
        <pc:spChg chg="mod">
          <ac:chgData name="Derek Somerville" userId="6633e942-9642-4dc4-ac90-67ec0fdbe355" providerId="ADAL" clId="{9065C064-A6B4-45E7-B17F-71782A162813}" dt="2021-10-11T15:18:30.825" v="4" actId="207"/>
          <ac:spMkLst>
            <pc:docMk/>
            <pc:sldMk cId="1817779618" sldId="308"/>
            <ac:spMk id="3" creationId="{7952DF87-72BF-A44E-827B-BA76106254F9}"/>
          </ac:spMkLst>
        </pc:spChg>
      </pc:sldChg>
      <pc:sldChg chg="del">
        <pc:chgData name="Derek Somerville" userId="6633e942-9642-4dc4-ac90-67ec0fdbe355" providerId="ADAL" clId="{9065C064-A6B4-45E7-B17F-71782A162813}" dt="2021-10-20T11:11:35.900" v="115" actId="2696"/>
        <pc:sldMkLst>
          <pc:docMk/>
          <pc:sldMk cId="3189330387" sldId="316"/>
        </pc:sldMkLst>
      </pc:sldChg>
      <pc:sldChg chg="modSp mod">
        <pc:chgData name="Derek Somerville" userId="6633e942-9642-4dc4-ac90-67ec0fdbe355" providerId="ADAL" clId="{9065C064-A6B4-45E7-B17F-71782A162813}" dt="2021-10-11T15:20:53.773" v="65"/>
        <pc:sldMkLst>
          <pc:docMk/>
          <pc:sldMk cId="1822261402" sldId="317"/>
        </pc:sldMkLst>
        <pc:graphicFrameChg chg="mod modGraphic">
          <ac:chgData name="Derek Somerville" userId="6633e942-9642-4dc4-ac90-67ec0fdbe355" providerId="ADAL" clId="{9065C064-A6B4-45E7-B17F-71782A162813}" dt="2021-10-11T15:20:53.773" v="65"/>
          <ac:graphicFrameMkLst>
            <pc:docMk/>
            <pc:sldMk cId="1822261402" sldId="317"/>
            <ac:graphicFrameMk id="11" creationId="{63D6CC49-9AF9-1747-98B5-0CAD5A785874}"/>
          </ac:graphicFrameMkLst>
        </pc:graphicFrameChg>
      </pc:sldChg>
      <pc:sldChg chg="modSp mod">
        <pc:chgData name="Derek Somerville" userId="6633e942-9642-4dc4-ac90-67ec0fdbe355" providerId="ADAL" clId="{9065C064-A6B4-45E7-B17F-71782A162813}" dt="2021-11-16T09:43:01.532" v="159" actId="5793"/>
        <pc:sldMkLst>
          <pc:docMk/>
          <pc:sldMk cId="2190704069" sldId="318"/>
        </pc:sldMkLst>
        <pc:graphicFrameChg chg="modGraphic">
          <ac:chgData name="Derek Somerville" userId="6633e942-9642-4dc4-ac90-67ec0fdbe355" providerId="ADAL" clId="{9065C064-A6B4-45E7-B17F-71782A162813}" dt="2021-11-16T09:43:01.532" v="159" actId="5793"/>
          <ac:graphicFrameMkLst>
            <pc:docMk/>
            <pc:sldMk cId="2190704069" sldId="318"/>
            <ac:graphicFrameMk id="11" creationId="{63D6CC49-9AF9-1747-98B5-0CAD5A785874}"/>
          </ac:graphicFrameMkLst>
        </pc:graphicFrameChg>
      </pc:sldChg>
      <pc:sldChg chg="modSp mod">
        <pc:chgData name="Derek Somerville" userId="6633e942-9642-4dc4-ac90-67ec0fdbe355" providerId="ADAL" clId="{9065C064-A6B4-45E7-B17F-71782A162813}" dt="2021-12-03T12:48:23.291" v="181" actId="20577"/>
        <pc:sldMkLst>
          <pc:docMk/>
          <pc:sldMk cId="4016390483" sldId="319"/>
        </pc:sldMkLst>
        <pc:graphicFrameChg chg="mod modGraphic">
          <ac:chgData name="Derek Somerville" userId="6633e942-9642-4dc4-ac90-67ec0fdbe355" providerId="ADAL" clId="{9065C064-A6B4-45E7-B17F-71782A162813}" dt="2021-12-03T12:48:23.291" v="181" actId="20577"/>
          <ac:graphicFrameMkLst>
            <pc:docMk/>
            <pc:sldMk cId="4016390483" sldId="319"/>
            <ac:graphicFrameMk id="11" creationId="{63D6CC49-9AF9-1747-98B5-0CAD5A785874}"/>
          </ac:graphicFrameMkLst>
        </pc:graphicFrameChg>
      </pc:sldChg>
      <pc:sldChg chg="modSp mod">
        <pc:chgData name="Derek Somerville" userId="6633e942-9642-4dc4-ac90-67ec0fdbe355" providerId="ADAL" clId="{9065C064-A6B4-45E7-B17F-71782A162813}" dt="2021-12-20T17:48:11.366" v="291" actId="20577"/>
        <pc:sldMkLst>
          <pc:docMk/>
          <pc:sldMk cId="4118547095" sldId="320"/>
        </pc:sldMkLst>
        <pc:graphicFrameChg chg="modGraphic">
          <ac:chgData name="Derek Somerville" userId="6633e942-9642-4dc4-ac90-67ec0fdbe355" providerId="ADAL" clId="{9065C064-A6B4-45E7-B17F-71782A162813}" dt="2021-12-20T17:48:11.366" v="291" actId="20577"/>
          <ac:graphicFrameMkLst>
            <pc:docMk/>
            <pc:sldMk cId="4118547095" sldId="320"/>
            <ac:graphicFrameMk id="11" creationId="{63D6CC49-9AF9-1747-98B5-0CAD5A785874}"/>
          </ac:graphicFrameMkLst>
        </pc:graphicFrameChg>
      </pc:sldChg>
      <pc:sldChg chg="modSp del">
        <pc:chgData name="Derek Somerville" userId="6633e942-9642-4dc4-ac90-67ec0fdbe355" providerId="ADAL" clId="{9065C064-A6B4-45E7-B17F-71782A162813}" dt="2021-10-20T11:13:34.301" v="142" actId="2696"/>
        <pc:sldMkLst>
          <pc:docMk/>
          <pc:sldMk cId="3819373073" sldId="322"/>
        </pc:sldMkLst>
        <pc:spChg chg="mod">
          <ac:chgData name="Derek Somerville" userId="6633e942-9642-4dc4-ac90-67ec0fdbe355" providerId="ADAL" clId="{9065C064-A6B4-45E7-B17F-71782A162813}" dt="2021-10-11T15:19:42.602" v="11" actId="20577"/>
          <ac:spMkLst>
            <pc:docMk/>
            <pc:sldMk cId="3819373073" sldId="322"/>
            <ac:spMk id="3" creationId="{24CC508E-3B38-424F-9757-DC52C81BA7EC}"/>
          </ac:spMkLst>
        </pc:spChg>
      </pc:sldChg>
      <pc:sldChg chg="modSp modAnim">
        <pc:chgData name="Derek Somerville" userId="6633e942-9642-4dc4-ac90-67ec0fdbe355" providerId="ADAL" clId="{9065C064-A6B4-45E7-B17F-71782A162813}" dt="2021-10-20T11:09:35.736" v="98" actId="20577"/>
        <pc:sldMkLst>
          <pc:docMk/>
          <pc:sldMk cId="180707215" sldId="325"/>
        </pc:sldMkLst>
        <pc:spChg chg="mod">
          <ac:chgData name="Derek Somerville" userId="6633e942-9642-4dc4-ac90-67ec0fdbe355" providerId="ADAL" clId="{9065C064-A6B4-45E7-B17F-71782A162813}" dt="2021-10-20T11:09:35.736" v="98" actId="20577"/>
          <ac:spMkLst>
            <pc:docMk/>
            <pc:sldMk cId="180707215" sldId="325"/>
            <ac:spMk id="3" creationId="{7952DF87-72BF-A44E-827B-BA76106254F9}"/>
          </ac:spMkLst>
        </pc:spChg>
      </pc:sldChg>
      <pc:sldChg chg="ord">
        <pc:chgData name="Derek Somerville" userId="6633e942-9642-4dc4-ac90-67ec0fdbe355" providerId="ADAL" clId="{9065C064-A6B4-45E7-B17F-71782A162813}" dt="2021-10-20T11:11:02.104" v="114"/>
        <pc:sldMkLst>
          <pc:docMk/>
          <pc:sldMk cId="669174603" sldId="326"/>
        </pc:sldMkLst>
      </pc:sldChg>
      <pc:sldChg chg="del">
        <pc:chgData name="Derek Somerville" userId="6633e942-9642-4dc4-ac90-67ec0fdbe355" providerId="ADAL" clId="{9065C064-A6B4-45E7-B17F-71782A162813}" dt="2021-10-20T11:06:17.614" v="81" actId="2696"/>
        <pc:sldMkLst>
          <pc:docMk/>
          <pc:sldMk cId="3064389988" sldId="329"/>
        </pc:sldMkLst>
      </pc:sldChg>
      <pc:sldChg chg="modSp mod">
        <pc:chgData name="Derek Somerville" userId="6633e942-9642-4dc4-ac90-67ec0fdbe355" providerId="ADAL" clId="{9065C064-A6B4-45E7-B17F-71782A162813}" dt="2021-11-30T16:37:13.611" v="160" actId="2711"/>
        <pc:sldMkLst>
          <pc:docMk/>
          <pc:sldMk cId="1173053218" sldId="330"/>
        </pc:sldMkLst>
        <pc:spChg chg="mod">
          <ac:chgData name="Derek Somerville" userId="6633e942-9642-4dc4-ac90-67ec0fdbe355" providerId="ADAL" clId="{9065C064-A6B4-45E7-B17F-71782A162813}" dt="2021-11-30T16:37:13.611" v="160" actId="2711"/>
          <ac:spMkLst>
            <pc:docMk/>
            <pc:sldMk cId="1173053218" sldId="330"/>
            <ac:spMk id="4" creationId="{5550B914-9FAF-0C4A-84A7-B540B01BB024}"/>
          </ac:spMkLst>
        </pc:spChg>
      </pc:sldChg>
      <pc:sldChg chg="modSp add modAnim">
        <pc:chgData name="Derek Somerville" userId="6633e942-9642-4dc4-ac90-67ec0fdbe355" providerId="ADAL" clId="{9065C064-A6B4-45E7-B17F-71782A162813}" dt="2021-10-20T11:07:58.563" v="88" actId="255"/>
        <pc:sldMkLst>
          <pc:docMk/>
          <pc:sldMk cId="2413527522" sldId="334"/>
        </pc:sldMkLst>
        <pc:spChg chg="mod">
          <ac:chgData name="Derek Somerville" userId="6633e942-9642-4dc4-ac90-67ec0fdbe355" providerId="ADAL" clId="{9065C064-A6B4-45E7-B17F-71782A162813}" dt="2021-10-20T11:07:58.563" v="88" actId="255"/>
          <ac:spMkLst>
            <pc:docMk/>
            <pc:sldMk cId="2413527522" sldId="334"/>
            <ac:spMk id="3" creationId="{B1CD7F57-8FA4-4B46-B959-4B48922C0EEC}"/>
          </ac:spMkLst>
        </pc:spChg>
      </pc:sldChg>
      <pc:sldChg chg="modSp add ord modAnim">
        <pc:chgData name="Derek Somerville" userId="6633e942-9642-4dc4-ac90-67ec0fdbe355" providerId="ADAL" clId="{9065C064-A6B4-45E7-B17F-71782A162813}" dt="2021-10-20T11:09:32.695" v="97"/>
        <pc:sldMkLst>
          <pc:docMk/>
          <pc:sldMk cId="2940559398" sldId="335"/>
        </pc:sldMkLst>
        <pc:spChg chg="mod">
          <ac:chgData name="Derek Somerville" userId="6633e942-9642-4dc4-ac90-67ec0fdbe355" providerId="ADAL" clId="{9065C064-A6B4-45E7-B17F-71782A162813}" dt="2021-10-20T11:09:28.581" v="95" actId="20577"/>
          <ac:spMkLst>
            <pc:docMk/>
            <pc:sldMk cId="2940559398" sldId="335"/>
            <ac:spMk id="3" creationId="{7952DF87-72BF-A44E-827B-BA76106254F9}"/>
          </ac:spMkLst>
        </pc:spChg>
      </pc:sldChg>
      <pc:sldMasterChg chg="modSldLayout">
        <pc:chgData name="Derek Somerville" userId="6633e942-9642-4dc4-ac90-67ec0fdbe355" providerId="ADAL" clId="{9065C064-A6B4-45E7-B17F-71782A162813}" dt="2021-10-20T11:04:23.434" v="79" actId="255"/>
        <pc:sldMasterMkLst>
          <pc:docMk/>
          <pc:sldMasterMk cId="0" sldId="2147483648"/>
        </pc:sldMasterMkLst>
        <pc:sldLayoutChg chg="modSp">
          <pc:chgData name="Derek Somerville" userId="6633e942-9642-4dc4-ac90-67ec0fdbe355" providerId="ADAL" clId="{9065C064-A6B4-45E7-B17F-71782A162813}" dt="2021-10-20T11:04:23.434" v="79" actId="255"/>
          <pc:sldLayoutMkLst>
            <pc:docMk/>
            <pc:sldMasterMk cId="0" sldId="2147483648"/>
            <pc:sldLayoutMk cId="266349182" sldId="2147483865"/>
          </pc:sldLayoutMkLst>
          <pc:spChg chg="mod">
            <ac:chgData name="Derek Somerville" userId="6633e942-9642-4dc4-ac90-67ec0fdbe355" providerId="ADAL" clId="{9065C064-A6B4-45E7-B17F-71782A162813}" dt="2021-10-20T11:04:23.434" v="79" actId="255"/>
            <ac:spMkLst>
              <pc:docMk/>
              <pc:sldMasterMk cId="0" sldId="2147483648"/>
              <pc:sldLayoutMk cId="266349182" sldId="2147483865"/>
              <ac:spMk id="5" creationId="{00000000-0000-0000-0000-000000000000}"/>
            </ac:spMkLst>
          </pc:spChg>
        </pc:sldLayoutChg>
      </pc:sldMasterChg>
    </pc:docChg>
  </pc:docChgLst>
  <pc:docChgLst>
    <pc:chgData name="Derek Somerville" userId="6633e942-9642-4dc4-ac90-67ec0fdbe355" providerId="ADAL" clId="{2350A3BF-E253-5A4F-9C6B-B2A6943FAB9C}"/>
    <pc:docChg chg="custSel addSld delSld modSld sldOrd modSection">
      <pc:chgData name="Derek Somerville" userId="6633e942-9642-4dc4-ac90-67ec0fdbe355" providerId="ADAL" clId="{2350A3BF-E253-5A4F-9C6B-B2A6943FAB9C}" dt="2019-10-28T14:30:36.311" v="1576"/>
      <pc:docMkLst>
        <pc:docMk/>
      </pc:docMkLst>
      <pc:sldChg chg="modSp modAnim">
        <pc:chgData name="Derek Somerville" userId="6633e942-9642-4dc4-ac90-67ec0fdbe355" providerId="ADAL" clId="{2350A3BF-E253-5A4F-9C6B-B2A6943FAB9C}" dt="2019-10-28T12:39:30.534" v="1166" actId="20577"/>
        <pc:sldMkLst>
          <pc:docMk/>
          <pc:sldMk cId="3881825747" sldId="271"/>
        </pc:sldMkLst>
        <pc:spChg chg="mod">
          <ac:chgData name="Derek Somerville" userId="6633e942-9642-4dc4-ac90-67ec0fdbe355" providerId="ADAL" clId="{2350A3BF-E253-5A4F-9C6B-B2A6943FAB9C}" dt="2019-10-25T10:00:25.907" v="708" actId="207"/>
          <ac:spMkLst>
            <pc:docMk/>
            <pc:sldMk cId="3881825747" sldId="271"/>
            <ac:spMk id="2" creationId="{39DC77E0-FFB9-47E3-AAFF-343E3A09F1D1}"/>
          </ac:spMkLst>
        </pc:spChg>
        <pc:spChg chg="mod">
          <ac:chgData name="Derek Somerville" userId="6633e942-9642-4dc4-ac90-67ec0fdbe355" providerId="ADAL" clId="{2350A3BF-E253-5A4F-9C6B-B2A6943FAB9C}" dt="2019-10-28T12:39:30.534" v="1166" actId="20577"/>
          <ac:spMkLst>
            <pc:docMk/>
            <pc:sldMk cId="3881825747" sldId="271"/>
            <ac:spMk id="3" creationId="{811E443F-0096-4FC1-B4EB-6024FD8A8208}"/>
          </ac:spMkLst>
        </pc:spChg>
      </pc:sldChg>
      <pc:sldChg chg="modSp ord modAnim">
        <pc:chgData name="Derek Somerville" userId="6633e942-9642-4dc4-ac90-67ec0fdbe355" providerId="ADAL" clId="{2350A3BF-E253-5A4F-9C6B-B2A6943FAB9C}" dt="2019-10-28T12:48:37.957" v="1550"/>
        <pc:sldMkLst>
          <pc:docMk/>
          <pc:sldMk cId="3604581489" sldId="272"/>
        </pc:sldMkLst>
        <pc:spChg chg="mod">
          <ac:chgData name="Derek Somerville" userId="6633e942-9642-4dc4-ac90-67ec0fdbe355" providerId="ADAL" clId="{2350A3BF-E253-5A4F-9C6B-B2A6943FAB9C}" dt="2019-10-28T09:07:35.770" v="1142" actId="20577"/>
          <ac:spMkLst>
            <pc:docMk/>
            <pc:sldMk cId="3604581489" sldId="272"/>
            <ac:spMk id="2" creationId="{36750892-6207-364A-B3EB-2B06A092C80E}"/>
          </ac:spMkLst>
        </pc:spChg>
        <pc:spChg chg="mod">
          <ac:chgData name="Derek Somerville" userId="6633e942-9642-4dc4-ac90-67ec0fdbe355" providerId="ADAL" clId="{2350A3BF-E253-5A4F-9C6B-B2A6943FAB9C}" dt="2019-10-25T10:55:28.700" v="963" actId="5793"/>
          <ac:spMkLst>
            <pc:docMk/>
            <pc:sldMk cId="3604581489" sldId="272"/>
            <ac:spMk id="3" creationId="{7952DF87-72BF-A44E-827B-BA76106254F9}"/>
          </ac:spMkLst>
        </pc:spChg>
      </pc:sldChg>
      <pc:sldChg chg="modSp modAnim">
        <pc:chgData name="Derek Somerville" userId="6633e942-9642-4dc4-ac90-67ec0fdbe355" providerId="ADAL" clId="{2350A3BF-E253-5A4F-9C6B-B2A6943FAB9C}" dt="2019-10-28T12:49:34.574" v="1559"/>
        <pc:sldMkLst>
          <pc:docMk/>
          <pc:sldMk cId="3595855155" sldId="273"/>
        </pc:sldMkLst>
        <pc:spChg chg="mod">
          <ac:chgData name="Derek Somerville" userId="6633e942-9642-4dc4-ac90-67ec0fdbe355" providerId="ADAL" clId="{2350A3BF-E253-5A4F-9C6B-B2A6943FAB9C}" dt="2019-10-25T10:09:39.581" v="732" actId="207"/>
          <ac:spMkLst>
            <pc:docMk/>
            <pc:sldMk cId="3595855155" sldId="273"/>
            <ac:spMk id="2" creationId="{997561C5-9FA1-3248-8D16-B3A1D77C08E3}"/>
          </ac:spMkLst>
        </pc:spChg>
      </pc:sldChg>
      <pc:sldChg chg="modSp">
        <pc:chgData name="Derek Somerville" userId="6633e942-9642-4dc4-ac90-67ec0fdbe355" providerId="ADAL" clId="{2350A3BF-E253-5A4F-9C6B-B2A6943FAB9C}" dt="2019-10-25T10:05:10.570" v="730" actId="207"/>
        <pc:sldMkLst>
          <pc:docMk/>
          <pc:sldMk cId="1078979062" sldId="274"/>
        </pc:sldMkLst>
        <pc:spChg chg="mod">
          <ac:chgData name="Derek Somerville" userId="6633e942-9642-4dc4-ac90-67ec0fdbe355" providerId="ADAL" clId="{2350A3BF-E253-5A4F-9C6B-B2A6943FAB9C}" dt="2019-10-25T10:05:10.570" v="730" actId="207"/>
          <ac:spMkLst>
            <pc:docMk/>
            <pc:sldMk cId="1078979062" sldId="274"/>
            <ac:spMk id="2" creationId="{94B107E9-ECC7-6B4E-9B52-03A3A4E8DB15}"/>
          </ac:spMkLst>
        </pc:spChg>
        <pc:spChg chg="mod">
          <ac:chgData name="Derek Somerville" userId="6633e942-9642-4dc4-ac90-67ec0fdbe355" providerId="ADAL" clId="{2350A3BF-E253-5A4F-9C6B-B2A6943FAB9C}" dt="2019-10-25T10:04:55.556" v="729" actId="20577"/>
          <ac:spMkLst>
            <pc:docMk/>
            <pc:sldMk cId="1078979062" sldId="274"/>
            <ac:spMk id="3" creationId="{B0C3A495-F457-2845-8696-20F7A05D70DA}"/>
          </ac:spMkLst>
        </pc:spChg>
      </pc:sldChg>
      <pc:sldChg chg="modSp modAnim">
        <pc:chgData name="Derek Somerville" userId="6633e942-9642-4dc4-ac90-67ec0fdbe355" providerId="ADAL" clId="{2350A3BF-E253-5A4F-9C6B-B2A6943FAB9C}" dt="2019-10-28T12:46:46.101" v="1534"/>
        <pc:sldMkLst>
          <pc:docMk/>
          <pc:sldMk cId="1878226238" sldId="275"/>
        </pc:sldMkLst>
        <pc:spChg chg="mod">
          <ac:chgData name="Derek Somerville" userId="6633e942-9642-4dc4-ac90-67ec0fdbe355" providerId="ADAL" clId="{2350A3BF-E253-5A4F-9C6B-B2A6943FAB9C}" dt="2019-10-25T10:01:29.823" v="713" actId="207"/>
          <ac:spMkLst>
            <pc:docMk/>
            <pc:sldMk cId="1878226238" sldId="275"/>
            <ac:spMk id="2" creationId="{610359F9-5B4E-F145-A16E-0AA97B2D8C65}"/>
          </ac:spMkLst>
        </pc:spChg>
      </pc:sldChg>
      <pc:sldChg chg="modSp modAnim">
        <pc:chgData name="Derek Somerville" userId="6633e942-9642-4dc4-ac90-67ec0fdbe355" providerId="ADAL" clId="{2350A3BF-E253-5A4F-9C6B-B2A6943FAB9C}" dt="2019-10-28T12:47:50.580" v="1542"/>
        <pc:sldMkLst>
          <pc:docMk/>
          <pc:sldMk cId="4161972407" sldId="276"/>
        </pc:sldMkLst>
        <pc:spChg chg="mod">
          <ac:chgData name="Derek Somerville" userId="6633e942-9642-4dc4-ac90-67ec0fdbe355" providerId="ADAL" clId="{2350A3BF-E253-5A4F-9C6B-B2A6943FAB9C}" dt="2019-10-25T10:02:08.288" v="716" actId="207"/>
          <ac:spMkLst>
            <pc:docMk/>
            <pc:sldMk cId="4161972407" sldId="276"/>
            <ac:spMk id="2" creationId="{136D4560-DAB2-F248-B535-C2C9D43DCCC0}"/>
          </ac:spMkLst>
        </pc:spChg>
      </pc:sldChg>
      <pc:sldChg chg="modAnim">
        <pc:chgData name="Derek Somerville" userId="6633e942-9642-4dc4-ac90-67ec0fdbe355" providerId="ADAL" clId="{2350A3BF-E253-5A4F-9C6B-B2A6943FAB9C}" dt="2019-10-28T12:50:41.008" v="1567"/>
        <pc:sldMkLst>
          <pc:docMk/>
          <pc:sldMk cId="1064484594" sldId="293"/>
        </pc:sldMkLst>
      </pc:sldChg>
      <pc:sldChg chg="addSp delSp modSp">
        <pc:chgData name="Derek Somerville" userId="6633e942-9642-4dc4-ac90-67ec0fdbe355" providerId="ADAL" clId="{2350A3BF-E253-5A4F-9C6B-B2A6943FAB9C}" dt="2019-10-25T10:30:15.986" v="741" actId="14100"/>
        <pc:sldMkLst>
          <pc:docMk/>
          <pc:sldMk cId="260703189" sldId="294"/>
        </pc:sldMkLst>
        <pc:picChg chg="del">
          <ac:chgData name="Derek Somerville" userId="6633e942-9642-4dc4-ac90-67ec0fdbe355" providerId="ADAL" clId="{2350A3BF-E253-5A4F-9C6B-B2A6943FAB9C}" dt="2019-10-25T10:29:40.878" v="735" actId="478"/>
          <ac:picMkLst>
            <pc:docMk/>
            <pc:sldMk cId="260703189" sldId="294"/>
            <ac:picMk id="3" creationId="{FAE35307-9832-2840-9540-5CA889F5032D}"/>
          </ac:picMkLst>
        </pc:picChg>
        <pc:picChg chg="add del mod">
          <ac:chgData name="Derek Somerville" userId="6633e942-9642-4dc4-ac90-67ec0fdbe355" providerId="ADAL" clId="{2350A3BF-E253-5A4F-9C6B-B2A6943FAB9C}" dt="2019-10-25T10:30:04.861" v="738" actId="478"/>
          <ac:picMkLst>
            <pc:docMk/>
            <pc:sldMk cId="260703189" sldId="294"/>
            <ac:picMk id="4" creationId="{E0107582-D402-544A-891E-2AAC720A5527}"/>
          </ac:picMkLst>
        </pc:picChg>
        <pc:picChg chg="add mod">
          <ac:chgData name="Derek Somerville" userId="6633e942-9642-4dc4-ac90-67ec0fdbe355" providerId="ADAL" clId="{2350A3BF-E253-5A4F-9C6B-B2A6943FAB9C}" dt="2019-10-25T10:30:15.986" v="741" actId="14100"/>
          <ac:picMkLst>
            <pc:docMk/>
            <pc:sldMk cId="260703189" sldId="294"/>
            <ac:picMk id="7" creationId="{A70CB9F1-9D8B-504A-817F-61CC67E9CF3F}"/>
          </ac:picMkLst>
        </pc:picChg>
      </pc:sldChg>
      <pc:sldChg chg="addSp delSp modSp">
        <pc:chgData name="Derek Somerville" userId="6633e942-9642-4dc4-ac90-67ec0fdbe355" providerId="ADAL" clId="{2350A3BF-E253-5A4F-9C6B-B2A6943FAB9C}" dt="2019-10-25T10:05:14.434" v="731" actId="207"/>
        <pc:sldMkLst>
          <pc:docMk/>
          <pc:sldMk cId="1178595790" sldId="296"/>
        </pc:sldMkLst>
        <pc:spChg chg="mod">
          <ac:chgData name="Derek Somerville" userId="6633e942-9642-4dc4-ac90-67ec0fdbe355" providerId="ADAL" clId="{2350A3BF-E253-5A4F-9C6B-B2A6943FAB9C}" dt="2019-10-25T10:05:14.434" v="731" actId="207"/>
          <ac:spMkLst>
            <pc:docMk/>
            <pc:sldMk cId="1178595790" sldId="296"/>
            <ac:spMk id="2" creationId="{A95DF5E5-C0BC-0048-94B9-44A80C249BB7}"/>
          </ac:spMkLst>
        </pc:spChg>
        <pc:spChg chg="add mod">
          <ac:chgData name="Derek Somerville" userId="6633e942-9642-4dc4-ac90-67ec0fdbe355" providerId="ADAL" clId="{2350A3BF-E253-5A4F-9C6B-B2A6943FAB9C}" dt="2019-10-25T10:04:06.460" v="726" actId="12"/>
          <ac:spMkLst>
            <pc:docMk/>
            <pc:sldMk cId="1178595790" sldId="296"/>
            <ac:spMk id="3" creationId="{0FF385BA-A488-B54D-8DCA-5E8687D633FA}"/>
          </ac:spMkLst>
        </pc:spChg>
        <pc:graphicFrameChg chg="del modGraphic">
          <ac:chgData name="Derek Somerville" userId="6633e942-9642-4dc4-ac90-67ec0fdbe355" providerId="ADAL" clId="{2350A3BF-E253-5A4F-9C6B-B2A6943FAB9C}" dt="2019-10-25T10:03:47.283" v="722" actId="478"/>
          <ac:graphicFrameMkLst>
            <pc:docMk/>
            <pc:sldMk cId="1178595790" sldId="296"/>
            <ac:graphicFrameMk id="8" creationId="{68F90295-02C7-FA45-B0D1-7EAD24F12B5A}"/>
          </ac:graphicFrameMkLst>
        </pc:graphicFrameChg>
      </pc:sldChg>
      <pc:sldChg chg="modSp">
        <pc:chgData name="Derek Somerville" userId="6633e942-9642-4dc4-ac90-67ec0fdbe355" providerId="ADAL" clId="{2350A3BF-E253-5A4F-9C6B-B2A6943FAB9C}" dt="2019-10-28T09:24:13.849" v="1153" actId="14100"/>
        <pc:sldMkLst>
          <pc:docMk/>
          <pc:sldMk cId="3061568836" sldId="298"/>
        </pc:sldMkLst>
        <pc:spChg chg="mod">
          <ac:chgData name="Derek Somerville" userId="6633e942-9642-4dc4-ac90-67ec0fdbe355" providerId="ADAL" clId="{2350A3BF-E253-5A4F-9C6B-B2A6943FAB9C}" dt="2019-10-28T09:24:13.849" v="1153" actId="14100"/>
          <ac:spMkLst>
            <pc:docMk/>
            <pc:sldMk cId="3061568836" sldId="298"/>
            <ac:spMk id="3" creationId="{825CD71F-C2A9-5645-970D-5F1FC3A6F5D7}"/>
          </ac:spMkLst>
        </pc:spChg>
      </pc:sldChg>
      <pc:sldChg chg="modSp">
        <pc:chgData name="Derek Somerville" userId="6633e942-9642-4dc4-ac90-67ec0fdbe355" providerId="ADAL" clId="{2350A3BF-E253-5A4F-9C6B-B2A6943FAB9C}" dt="2019-10-28T09:06:47.153" v="1120" actId="20577"/>
        <pc:sldMkLst>
          <pc:docMk/>
          <pc:sldMk cId="54859853" sldId="300"/>
        </pc:sldMkLst>
        <pc:spChg chg="mod">
          <ac:chgData name="Derek Somerville" userId="6633e942-9642-4dc4-ac90-67ec0fdbe355" providerId="ADAL" clId="{2350A3BF-E253-5A4F-9C6B-B2A6943FAB9C}" dt="2019-10-25T10:01:58.728" v="714" actId="207"/>
          <ac:spMkLst>
            <pc:docMk/>
            <pc:sldMk cId="54859853" sldId="300"/>
            <ac:spMk id="2" creationId="{136D4560-DAB2-F248-B535-C2C9D43DCCC0}"/>
          </ac:spMkLst>
        </pc:spChg>
        <pc:spChg chg="mod">
          <ac:chgData name="Derek Somerville" userId="6633e942-9642-4dc4-ac90-67ec0fdbe355" providerId="ADAL" clId="{2350A3BF-E253-5A4F-9C6B-B2A6943FAB9C}" dt="2019-10-28T09:06:47.153" v="1120" actId="20577"/>
          <ac:spMkLst>
            <pc:docMk/>
            <pc:sldMk cId="54859853" sldId="300"/>
            <ac:spMk id="3" creationId="{7CBD207A-3A13-A643-A94F-1855075A06C4}"/>
          </ac:spMkLst>
        </pc:spChg>
      </pc:sldChg>
      <pc:sldChg chg="modSp modAnim">
        <pc:chgData name="Derek Somerville" userId="6633e942-9642-4dc4-ac90-67ec0fdbe355" providerId="ADAL" clId="{2350A3BF-E253-5A4F-9C6B-B2A6943FAB9C}" dt="2019-10-28T12:48:05.942" v="1545"/>
        <pc:sldMkLst>
          <pc:docMk/>
          <pc:sldMk cId="1062352069" sldId="301"/>
        </pc:sldMkLst>
        <pc:spChg chg="mod">
          <ac:chgData name="Derek Somerville" userId="6633e942-9642-4dc4-ac90-67ec0fdbe355" providerId="ADAL" clId="{2350A3BF-E253-5A4F-9C6B-B2A6943FAB9C}" dt="2019-10-25T10:02:13.769" v="718" actId="207"/>
          <ac:spMkLst>
            <pc:docMk/>
            <pc:sldMk cId="1062352069" sldId="301"/>
            <ac:spMk id="2" creationId="{136D4560-DAB2-F248-B535-C2C9D43DCCC0}"/>
          </ac:spMkLst>
        </pc:spChg>
      </pc:sldChg>
      <pc:sldChg chg="modSp">
        <pc:chgData name="Derek Somerville" userId="6633e942-9642-4dc4-ac90-67ec0fdbe355" providerId="ADAL" clId="{2350A3BF-E253-5A4F-9C6B-B2A6943FAB9C}" dt="2019-10-25T10:02:19.584" v="719" actId="207"/>
        <pc:sldMkLst>
          <pc:docMk/>
          <pc:sldMk cId="3976650290" sldId="302"/>
        </pc:sldMkLst>
        <pc:spChg chg="mod">
          <ac:chgData name="Derek Somerville" userId="6633e942-9642-4dc4-ac90-67ec0fdbe355" providerId="ADAL" clId="{2350A3BF-E253-5A4F-9C6B-B2A6943FAB9C}" dt="2019-10-25T10:02:19.584" v="719" actId="207"/>
          <ac:spMkLst>
            <pc:docMk/>
            <pc:sldMk cId="3976650290" sldId="302"/>
            <ac:spMk id="2" creationId="{136D4560-DAB2-F248-B535-C2C9D43DCCC0}"/>
          </ac:spMkLst>
        </pc:spChg>
      </pc:sldChg>
      <pc:sldChg chg="addSp delSp modSp">
        <pc:chgData name="Derek Somerville" userId="6633e942-9642-4dc4-ac90-67ec0fdbe355" providerId="ADAL" clId="{2350A3BF-E253-5A4F-9C6B-B2A6943FAB9C}" dt="2019-10-17T15:22:10.630" v="127" actId="1076"/>
        <pc:sldMkLst>
          <pc:docMk/>
          <pc:sldMk cId="3242025361" sldId="304"/>
        </pc:sldMkLst>
        <pc:spChg chg="mod">
          <ac:chgData name="Derek Somerville" userId="6633e942-9642-4dc4-ac90-67ec0fdbe355" providerId="ADAL" clId="{2350A3BF-E253-5A4F-9C6B-B2A6943FAB9C}" dt="2019-10-17T15:19:56.094" v="119" actId="20577"/>
          <ac:spMkLst>
            <pc:docMk/>
            <pc:sldMk cId="3242025361" sldId="304"/>
            <ac:spMk id="2" creationId="{D7599632-AEE5-A54E-B2E8-1B8D2C91C673}"/>
          </ac:spMkLst>
        </pc:spChg>
        <pc:spChg chg="del">
          <ac:chgData name="Derek Somerville" userId="6633e942-9642-4dc4-ac90-67ec0fdbe355" providerId="ADAL" clId="{2350A3BF-E253-5A4F-9C6B-B2A6943FAB9C}" dt="2019-10-17T15:21:26.091" v="121"/>
          <ac:spMkLst>
            <pc:docMk/>
            <pc:sldMk cId="3242025361" sldId="304"/>
            <ac:spMk id="7" creationId="{CC4F4C35-0512-4A4F-A247-C93B0EBCEB7C}"/>
          </ac:spMkLst>
        </pc:spChg>
        <pc:spChg chg="add del mod">
          <ac:chgData name="Derek Somerville" userId="6633e942-9642-4dc4-ac90-67ec0fdbe355" providerId="ADAL" clId="{2350A3BF-E253-5A4F-9C6B-B2A6943FAB9C}" dt="2019-10-17T15:21:47.053" v="125" actId="478"/>
          <ac:spMkLst>
            <pc:docMk/>
            <pc:sldMk cId="3242025361" sldId="304"/>
            <ac:spMk id="8" creationId="{906C794B-D2BC-5D4F-B1E5-4A691A8FDB79}"/>
          </ac:spMkLst>
        </pc:spChg>
        <pc:graphicFrameChg chg="add del mod modGraphic">
          <ac:chgData name="Derek Somerville" userId="6633e942-9642-4dc4-ac90-67ec0fdbe355" providerId="ADAL" clId="{2350A3BF-E253-5A4F-9C6B-B2A6943FAB9C}" dt="2019-10-17T15:21:43.824" v="124" actId="478"/>
          <ac:graphicFrameMkLst>
            <pc:docMk/>
            <pc:sldMk cId="3242025361" sldId="304"/>
            <ac:graphicFrameMk id="3" creationId="{7EE851A6-8F67-7347-A313-B2B3A7380981}"/>
          </ac:graphicFrameMkLst>
        </pc:graphicFrameChg>
        <pc:picChg chg="add mod">
          <ac:chgData name="Derek Somerville" userId="6633e942-9642-4dc4-ac90-67ec0fdbe355" providerId="ADAL" clId="{2350A3BF-E253-5A4F-9C6B-B2A6943FAB9C}" dt="2019-10-17T15:22:10.630" v="127" actId="1076"/>
          <ac:picMkLst>
            <pc:docMk/>
            <pc:sldMk cId="3242025361" sldId="304"/>
            <ac:picMk id="9" creationId="{6C46A695-7B1A-F148-966F-28ACFD551427}"/>
          </ac:picMkLst>
        </pc:picChg>
        <pc:picChg chg="del">
          <ac:chgData name="Derek Somerville" userId="6633e942-9642-4dc4-ac90-67ec0fdbe355" providerId="ADAL" clId="{2350A3BF-E253-5A4F-9C6B-B2A6943FAB9C}" dt="2019-10-17T15:21:20.043" v="120" actId="478"/>
          <ac:picMkLst>
            <pc:docMk/>
            <pc:sldMk cId="3242025361" sldId="304"/>
            <ac:picMk id="10" creationId="{036DEFF0-18D7-A44A-A10F-E6D3E1104E4A}"/>
          </ac:picMkLst>
        </pc:picChg>
      </pc:sldChg>
      <pc:sldChg chg="modSp">
        <pc:chgData name="Derek Somerville" userId="6633e942-9642-4dc4-ac90-67ec0fdbe355" providerId="ADAL" clId="{2350A3BF-E253-5A4F-9C6B-B2A6943FAB9C}" dt="2019-10-25T10:01:24.208" v="712" actId="207"/>
        <pc:sldMkLst>
          <pc:docMk/>
          <pc:sldMk cId="3090874652" sldId="305"/>
        </pc:sldMkLst>
        <pc:spChg chg="mod">
          <ac:chgData name="Derek Somerville" userId="6633e942-9642-4dc4-ac90-67ec0fdbe355" providerId="ADAL" clId="{2350A3BF-E253-5A4F-9C6B-B2A6943FAB9C}" dt="2019-10-25T10:01:24.208" v="712" actId="207"/>
          <ac:spMkLst>
            <pc:docMk/>
            <pc:sldMk cId="3090874652" sldId="305"/>
            <ac:spMk id="2" creationId="{36750892-6207-364A-B3EB-2B06A092C80E}"/>
          </ac:spMkLst>
        </pc:spChg>
      </pc:sldChg>
      <pc:sldChg chg="modSp ord">
        <pc:chgData name="Derek Somerville" userId="6633e942-9642-4dc4-ac90-67ec0fdbe355" providerId="ADAL" clId="{2350A3BF-E253-5A4F-9C6B-B2A6943FAB9C}" dt="2019-10-28T09:08:12.336" v="1147"/>
        <pc:sldMkLst>
          <pc:docMk/>
          <pc:sldMk cId="2621583208" sldId="306"/>
        </pc:sldMkLst>
        <pc:spChg chg="mod">
          <ac:chgData name="Derek Somerville" userId="6633e942-9642-4dc4-ac90-67ec0fdbe355" providerId="ADAL" clId="{2350A3BF-E253-5A4F-9C6B-B2A6943FAB9C}" dt="2019-10-25T10:00:53.776" v="709" actId="207"/>
          <ac:spMkLst>
            <pc:docMk/>
            <pc:sldMk cId="2621583208" sldId="306"/>
            <ac:spMk id="2" creationId="{36750892-6207-364A-B3EB-2B06A092C80E}"/>
          </ac:spMkLst>
        </pc:spChg>
        <pc:spChg chg="mod">
          <ac:chgData name="Derek Somerville" userId="6633e942-9642-4dc4-ac90-67ec0fdbe355" providerId="ADAL" clId="{2350A3BF-E253-5A4F-9C6B-B2A6943FAB9C}" dt="2019-10-25T14:34:45.608" v="1096" actId="255"/>
          <ac:spMkLst>
            <pc:docMk/>
            <pc:sldMk cId="2621583208" sldId="306"/>
            <ac:spMk id="3" creationId="{7952DF87-72BF-A44E-827B-BA76106254F9}"/>
          </ac:spMkLst>
        </pc:spChg>
      </pc:sldChg>
      <pc:sldChg chg="modSp ord">
        <pc:chgData name="Derek Somerville" userId="6633e942-9642-4dc4-ac90-67ec0fdbe355" providerId="ADAL" clId="{2350A3BF-E253-5A4F-9C6B-B2A6943FAB9C}" dt="2019-10-28T09:09:03.026" v="1152"/>
        <pc:sldMkLst>
          <pc:docMk/>
          <pc:sldMk cId="1817779618" sldId="308"/>
        </pc:sldMkLst>
        <pc:spChg chg="mod">
          <ac:chgData name="Derek Somerville" userId="6633e942-9642-4dc4-ac90-67ec0fdbe355" providerId="ADAL" clId="{2350A3BF-E253-5A4F-9C6B-B2A6943FAB9C}" dt="2019-10-25T10:01:06.008" v="711" actId="207"/>
          <ac:spMkLst>
            <pc:docMk/>
            <pc:sldMk cId="1817779618" sldId="308"/>
            <ac:spMk id="2" creationId="{36750892-6207-364A-B3EB-2B06A092C80E}"/>
          </ac:spMkLst>
        </pc:spChg>
        <pc:spChg chg="mod">
          <ac:chgData name="Derek Somerville" userId="6633e942-9642-4dc4-ac90-67ec0fdbe355" providerId="ADAL" clId="{2350A3BF-E253-5A4F-9C6B-B2A6943FAB9C}" dt="2019-10-28T09:06:10.494" v="1113" actId="20577"/>
          <ac:spMkLst>
            <pc:docMk/>
            <pc:sldMk cId="1817779618" sldId="308"/>
            <ac:spMk id="3" creationId="{7952DF87-72BF-A44E-827B-BA76106254F9}"/>
          </ac:spMkLst>
        </pc:spChg>
      </pc:sldChg>
      <pc:sldChg chg="delSp modSp add">
        <pc:chgData name="Derek Somerville" userId="6633e942-9642-4dc4-ac90-67ec0fdbe355" providerId="ADAL" clId="{2350A3BF-E253-5A4F-9C6B-B2A6943FAB9C}" dt="2019-10-17T15:19:49.995" v="111" actId="20577"/>
        <pc:sldMkLst>
          <pc:docMk/>
          <pc:sldMk cId="224940555" sldId="309"/>
        </pc:sldMkLst>
        <pc:spChg chg="mod">
          <ac:chgData name="Derek Somerville" userId="6633e942-9642-4dc4-ac90-67ec0fdbe355" providerId="ADAL" clId="{2350A3BF-E253-5A4F-9C6B-B2A6943FAB9C}" dt="2019-10-17T15:19:49.995" v="111" actId="20577"/>
          <ac:spMkLst>
            <pc:docMk/>
            <pc:sldMk cId="224940555" sldId="309"/>
            <ac:spMk id="2" creationId="{D7599632-AEE5-A54E-B2E8-1B8D2C91C673}"/>
          </ac:spMkLst>
        </pc:spChg>
        <pc:spChg chg="mod">
          <ac:chgData name="Derek Somerville" userId="6633e942-9642-4dc4-ac90-67ec0fdbe355" providerId="ADAL" clId="{2350A3BF-E253-5A4F-9C6B-B2A6943FAB9C}" dt="2019-10-17T15:16:54.930" v="38"/>
          <ac:spMkLst>
            <pc:docMk/>
            <pc:sldMk cId="224940555" sldId="309"/>
            <ac:spMk id="7" creationId="{CC4F4C35-0512-4A4F-A247-C93B0EBCEB7C}"/>
          </ac:spMkLst>
        </pc:spChg>
        <pc:picChg chg="del">
          <ac:chgData name="Derek Somerville" userId="6633e942-9642-4dc4-ac90-67ec0fdbe355" providerId="ADAL" clId="{2350A3BF-E253-5A4F-9C6B-B2A6943FAB9C}" dt="2019-10-17T15:15:05.926" v="18" actId="478"/>
          <ac:picMkLst>
            <pc:docMk/>
            <pc:sldMk cId="224940555" sldId="309"/>
            <ac:picMk id="10" creationId="{036DEFF0-18D7-A44A-A10F-E6D3E1104E4A}"/>
          </ac:picMkLst>
        </pc:picChg>
      </pc:sldChg>
      <pc:sldChg chg="modSp add modTransition">
        <pc:chgData name="Derek Somerville" userId="6633e942-9642-4dc4-ac90-67ec0fdbe355" providerId="ADAL" clId="{2350A3BF-E253-5A4F-9C6B-B2A6943FAB9C}" dt="2019-10-28T12:50:55.496" v="1568"/>
        <pc:sldMkLst>
          <pc:docMk/>
          <pc:sldMk cId="3086114442" sldId="310"/>
        </pc:sldMkLst>
        <pc:spChg chg="mod">
          <ac:chgData name="Derek Somerville" userId="6633e942-9642-4dc4-ac90-67ec0fdbe355" providerId="ADAL" clId="{2350A3BF-E253-5A4F-9C6B-B2A6943FAB9C}" dt="2019-10-17T15:23:49.355" v="298" actId="5793"/>
          <ac:spMkLst>
            <pc:docMk/>
            <pc:sldMk cId="3086114442" sldId="310"/>
            <ac:spMk id="2" creationId="{D7599632-AEE5-A54E-B2E8-1B8D2C91C673}"/>
          </ac:spMkLst>
        </pc:spChg>
        <pc:spChg chg="mod">
          <ac:chgData name="Derek Somerville" userId="6633e942-9642-4dc4-ac90-67ec0fdbe355" providerId="ADAL" clId="{2350A3BF-E253-5A4F-9C6B-B2A6943FAB9C}" dt="2019-10-17T15:23:43.108" v="292" actId="20577"/>
          <ac:spMkLst>
            <pc:docMk/>
            <pc:sldMk cId="3086114442" sldId="310"/>
            <ac:spMk id="7" creationId="{CC4F4C35-0512-4A4F-A247-C93B0EBCEB7C}"/>
          </ac:spMkLst>
        </pc:spChg>
      </pc:sldChg>
      <pc:sldChg chg="modSp add modTransition">
        <pc:chgData name="Derek Somerville" userId="6633e942-9642-4dc4-ac90-67ec0fdbe355" providerId="ADAL" clId="{2350A3BF-E253-5A4F-9C6B-B2A6943FAB9C}" dt="2019-10-28T12:50:55.496" v="1568"/>
        <pc:sldMkLst>
          <pc:docMk/>
          <pc:sldMk cId="20509865" sldId="311"/>
        </pc:sldMkLst>
        <pc:spChg chg="mod">
          <ac:chgData name="Derek Somerville" userId="6633e942-9642-4dc4-ac90-67ec0fdbe355" providerId="ADAL" clId="{2350A3BF-E253-5A4F-9C6B-B2A6943FAB9C}" dt="2019-10-17T15:24:05.776" v="303" actId="20577"/>
          <ac:spMkLst>
            <pc:docMk/>
            <pc:sldMk cId="20509865" sldId="311"/>
            <ac:spMk id="2" creationId="{D7599632-AEE5-A54E-B2E8-1B8D2C91C673}"/>
          </ac:spMkLst>
        </pc:spChg>
        <pc:spChg chg="mod">
          <ac:chgData name="Derek Somerville" userId="6633e942-9642-4dc4-ac90-67ec0fdbe355" providerId="ADAL" clId="{2350A3BF-E253-5A4F-9C6B-B2A6943FAB9C}" dt="2019-10-17T15:24:52.155" v="376" actId="20577"/>
          <ac:spMkLst>
            <pc:docMk/>
            <pc:sldMk cId="20509865" sldId="311"/>
            <ac:spMk id="7" creationId="{CC4F4C35-0512-4A4F-A247-C93B0EBCEB7C}"/>
          </ac:spMkLst>
        </pc:spChg>
      </pc:sldChg>
      <pc:sldChg chg="modSp add modTransition">
        <pc:chgData name="Derek Somerville" userId="6633e942-9642-4dc4-ac90-67ec0fdbe355" providerId="ADAL" clId="{2350A3BF-E253-5A4F-9C6B-B2A6943FAB9C}" dt="2019-10-28T12:50:55.496" v="1568"/>
        <pc:sldMkLst>
          <pc:docMk/>
          <pc:sldMk cId="2566044453" sldId="312"/>
        </pc:sldMkLst>
        <pc:spChg chg="mod">
          <ac:chgData name="Derek Somerville" userId="6633e942-9642-4dc4-ac90-67ec0fdbe355" providerId="ADAL" clId="{2350A3BF-E253-5A4F-9C6B-B2A6943FAB9C}" dt="2019-10-17T15:24:10.039" v="305" actId="20577"/>
          <ac:spMkLst>
            <pc:docMk/>
            <pc:sldMk cId="2566044453" sldId="312"/>
            <ac:spMk id="2" creationId="{D7599632-AEE5-A54E-B2E8-1B8D2C91C673}"/>
          </ac:spMkLst>
        </pc:spChg>
        <pc:spChg chg="mod">
          <ac:chgData name="Derek Somerville" userId="6633e942-9642-4dc4-ac90-67ec0fdbe355" providerId="ADAL" clId="{2350A3BF-E253-5A4F-9C6B-B2A6943FAB9C}" dt="2019-10-17T15:25:52.035" v="500" actId="20577"/>
          <ac:spMkLst>
            <pc:docMk/>
            <pc:sldMk cId="2566044453" sldId="312"/>
            <ac:spMk id="7" creationId="{CC4F4C35-0512-4A4F-A247-C93B0EBCEB7C}"/>
          </ac:spMkLst>
        </pc:spChg>
      </pc:sldChg>
      <pc:sldChg chg="modSp add modTransition">
        <pc:chgData name="Derek Somerville" userId="6633e942-9642-4dc4-ac90-67ec0fdbe355" providerId="ADAL" clId="{2350A3BF-E253-5A4F-9C6B-B2A6943FAB9C}" dt="2019-10-28T12:50:55.496" v="1568"/>
        <pc:sldMkLst>
          <pc:docMk/>
          <pc:sldMk cId="3789304718" sldId="313"/>
        </pc:sldMkLst>
        <pc:spChg chg="mod">
          <ac:chgData name="Derek Somerville" userId="6633e942-9642-4dc4-ac90-67ec0fdbe355" providerId="ADAL" clId="{2350A3BF-E253-5A4F-9C6B-B2A6943FAB9C}" dt="2019-10-17T15:24:13.854" v="307" actId="20577"/>
          <ac:spMkLst>
            <pc:docMk/>
            <pc:sldMk cId="3789304718" sldId="313"/>
            <ac:spMk id="2" creationId="{D7599632-AEE5-A54E-B2E8-1B8D2C91C673}"/>
          </ac:spMkLst>
        </pc:spChg>
        <pc:spChg chg="mod">
          <ac:chgData name="Derek Somerville" userId="6633e942-9642-4dc4-ac90-67ec0fdbe355" providerId="ADAL" clId="{2350A3BF-E253-5A4F-9C6B-B2A6943FAB9C}" dt="2019-10-17T15:27:54.092" v="629" actId="20577"/>
          <ac:spMkLst>
            <pc:docMk/>
            <pc:sldMk cId="3789304718" sldId="313"/>
            <ac:spMk id="7" creationId="{CC4F4C35-0512-4A4F-A247-C93B0EBCEB7C}"/>
          </ac:spMkLst>
        </pc:spChg>
      </pc:sldChg>
      <pc:sldChg chg="modSp add ord modAnim">
        <pc:chgData name="Derek Somerville" userId="6633e942-9642-4dc4-ac90-67ec0fdbe355" providerId="ADAL" clId="{2350A3BF-E253-5A4F-9C6B-B2A6943FAB9C}" dt="2019-10-28T13:39:16.199" v="1569"/>
        <pc:sldMkLst>
          <pc:docMk/>
          <pc:sldMk cId="1925085824" sldId="314"/>
        </pc:sldMkLst>
        <pc:spChg chg="mod">
          <ac:chgData name="Derek Somerville" userId="6633e942-9642-4dc4-ac90-67ec0fdbe355" providerId="ADAL" clId="{2350A3BF-E253-5A4F-9C6B-B2A6943FAB9C}" dt="2019-10-28T12:41:33.524" v="1322" actId="27636"/>
          <ac:spMkLst>
            <pc:docMk/>
            <pc:sldMk cId="1925085824" sldId="314"/>
            <ac:spMk id="2" creationId="{36750892-6207-364A-B3EB-2B06A092C80E}"/>
          </ac:spMkLst>
        </pc:spChg>
        <pc:spChg chg="mod">
          <ac:chgData name="Derek Somerville" userId="6633e942-9642-4dc4-ac90-67ec0fdbe355" providerId="ADAL" clId="{2350A3BF-E253-5A4F-9C6B-B2A6943FAB9C}" dt="2019-10-28T12:41:11.428" v="1306" actId="20577"/>
          <ac:spMkLst>
            <pc:docMk/>
            <pc:sldMk cId="1925085824" sldId="314"/>
            <ac:spMk id="3" creationId="{7952DF87-72BF-A44E-827B-BA76106254F9}"/>
          </ac:spMkLst>
        </pc:spChg>
      </pc:sldChg>
      <pc:sldChg chg="modSp add ord modAnim">
        <pc:chgData name="Derek Somerville" userId="6633e942-9642-4dc4-ac90-67ec0fdbe355" providerId="ADAL" clId="{2350A3BF-E253-5A4F-9C6B-B2A6943FAB9C}" dt="2019-10-28T13:39:21.423" v="1571"/>
        <pc:sldMkLst>
          <pc:docMk/>
          <pc:sldMk cId="201865336" sldId="315"/>
        </pc:sldMkLst>
        <pc:spChg chg="mod">
          <ac:chgData name="Derek Somerville" userId="6633e942-9642-4dc4-ac90-67ec0fdbe355" providerId="ADAL" clId="{2350A3BF-E253-5A4F-9C6B-B2A6943FAB9C}" dt="2019-10-28T12:42:44.192" v="1342" actId="20577"/>
          <ac:spMkLst>
            <pc:docMk/>
            <pc:sldMk cId="201865336" sldId="315"/>
            <ac:spMk id="2" creationId="{36750892-6207-364A-B3EB-2B06A092C80E}"/>
          </ac:spMkLst>
        </pc:spChg>
        <pc:spChg chg="mod">
          <ac:chgData name="Derek Somerville" userId="6633e942-9642-4dc4-ac90-67ec0fdbe355" providerId="ADAL" clId="{2350A3BF-E253-5A4F-9C6B-B2A6943FAB9C}" dt="2019-10-28T12:44:28.402" v="1456" actId="20577"/>
          <ac:spMkLst>
            <pc:docMk/>
            <pc:sldMk cId="201865336" sldId="315"/>
            <ac:spMk id="3" creationId="{7952DF87-72BF-A44E-827B-BA76106254F9}"/>
          </ac:spMkLst>
        </pc:spChg>
      </pc:sldChg>
      <pc:sldChg chg="modSp add del ord modAnim">
        <pc:chgData name="Derek Somerville" userId="6633e942-9642-4dc4-ac90-67ec0fdbe355" providerId="ADAL" clId="{2350A3BF-E253-5A4F-9C6B-B2A6943FAB9C}" dt="2019-10-28T12:47:03.494" v="1535" actId="2696"/>
        <pc:sldMkLst>
          <pc:docMk/>
          <pc:sldMk cId="419046917" sldId="316"/>
        </pc:sldMkLst>
        <pc:spChg chg="mod">
          <ac:chgData name="Derek Somerville" userId="6633e942-9642-4dc4-ac90-67ec0fdbe355" providerId="ADAL" clId="{2350A3BF-E253-5A4F-9C6B-B2A6943FAB9C}" dt="2019-10-28T12:45:20.655" v="1502" actId="20577"/>
          <ac:spMkLst>
            <pc:docMk/>
            <pc:sldMk cId="419046917" sldId="316"/>
            <ac:spMk id="2" creationId="{36750892-6207-364A-B3EB-2B06A092C80E}"/>
          </ac:spMkLst>
        </pc:spChg>
        <pc:spChg chg="mod">
          <ac:chgData name="Derek Somerville" userId="6633e942-9642-4dc4-ac90-67ec0fdbe355" providerId="ADAL" clId="{2350A3BF-E253-5A4F-9C6B-B2A6943FAB9C}" dt="2019-10-28T12:45:58.662" v="1524" actId="20577"/>
          <ac:spMkLst>
            <pc:docMk/>
            <pc:sldMk cId="419046917" sldId="316"/>
            <ac:spMk id="3" creationId="{7952DF87-72BF-A44E-827B-BA76106254F9}"/>
          </ac:spMkLst>
        </pc:spChg>
      </pc:sldChg>
      <pc:sldChg chg="add ord">
        <pc:chgData name="Derek Somerville" userId="6633e942-9642-4dc4-ac90-67ec0fdbe355" providerId="ADAL" clId="{2350A3BF-E253-5A4F-9C6B-B2A6943FAB9C}" dt="2019-10-28T14:30:36.311" v="1576"/>
        <pc:sldMkLst>
          <pc:docMk/>
          <pc:sldMk cId="3189330387" sldId="316"/>
        </pc:sldMkLst>
      </pc:sldChg>
      <pc:sldChg chg="add del">
        <pc:chgData name="Derek Somerville" userId="6633e942-9642-4dc4-ac90-67ec0fdbe355" providerId="ADAL" clId="{2350A3BF-E253-5A4F-9C6B-B2A6943FAB9C}" dt="2019-10-28T12:47:06.752" v="1536" actId="2696"/>
        <pc:sldMkLst>
          <pc:docMk/>
          <pc:sldMk cId="3340907827" sldId="317"/>
        </pc:sldMkLst>
      </pc:sldChg>
    </pc:docChg>
  </pc:docChgLst>
  <pc:docChgLst>
    <pc:chgData name="Derek Somerville" userId="6633e942-9642-4dc4-ac90-67ec0fdbe355" providerId="ADAL" clId="{E4EB2093-B39E-4987-A5D0-948B2A5E475A}"/>
    <pc:docChg chg="custSel delSld modSld sldOrd modMainMaster modSection">
      <pc:chgData name="Derek Somerville" userId="6633e942-9642-4dc4-ac90-67ec0fdbe355" providerId="ADAL" clId="{E4EB2093-B39E-4987-A5D0-948B2A5E475A}" dt="2020-08-13T14:56:09.545" v="129"/>
      <pc:docMkLst>
        <pc:docMk/>
      </pc:docMkLst>
      <pc:sldChg chg="modSp modAnim">
        <pc:chgData name="Derek Somerville" userId="6633e942-9642-4dc4-ac90-67ec0fdbe355" providerId="ADAL" clId="{E4EB2093-B39E-4987-A5D0-948B2A5E475A}" dt="2020-08-12T11:09:15.623" v="79"/>
        <pc:sldMkLst>
          <pc:docMk/>
          <pc:sldMk cId="3881825747" sldId="271"/>
        </pc:sldMkLst>
        <pc:spChg chg="mod">
          <ac:chgData name="Derek Somerville" userId="6633e942-9642-4dc4-ac90-67ec0fdbe355" providerId="ADAL" clId="{E4EB2093-B39E-4987-A5D0-948B2A5E475A}" dt="2020-08-12T11:07:23.586" v="70" actId="20577"/>
          <ac:spMkLst>
            <pc:docMk/>
            <pc:sldMk cId="3881825747" sldId="271"/>
            <ac:spMk id="3" creationId="{811E443F-0096-4FC1-B4EB-6024FD8A8208}"/>
          </ac:spMkLst>
        </pc:spChg>
      </pc:sldChg>
      <pc:sldChg chg="del">
        <pc:chgData name="Derek Somerville" userId="6633e942-9642-4dc4-ac90-67ec0fdbe355" providerId="ADAL" clId="{E4EB2093-B39E-4987-A5D0-948B2A5E475A}" dt="2020-08-12T11:50:00.178" v="90" actId="2696"/>
        <pc:sldMkLst>
          <pc:docMk/>
          <pc:sldMk cId="3604581489" sldId="272"/>
        </pc:sldMkLst>
      </pc:sldChg>
      <pc:sldChg chg="modSp">
        <pc:chgData name="Derek Somerville" userId="6633e942-9642-4dc4-ac90-67ec0fdbe355" providerId="ADAL" clId="{E4EB2093-B39E-4987-A5D0-948B2A5E475A}" dt="2020-08-12T11:50:36.221" v="110" actId="20577"/>
        <pc:sldMkLst>
          <pc:docMk/>
          <pc:sldMk cId="3595855155" sldId="273"/>
        </pc:sldMkLst>
        <pc:spChg chg="mod">
          <ac:chgData name="Derek Somerville" userId="6633e942-9642-4dc4-ac90-67ec0fdbe355" providerId="ADAL" clId="{E4EB2093-B39E-4987-A5D0-948B2A5E475A}" dt="2020-08-12T11:50:36.221" v="110" actId="20577"/>
          <ac:spMkLst>
            <pc:docMk/>
            <pc:sldMk cId="3595855155" sldId="273"/>
            <ac:spMk id="3" creationId="{B1CD7F57-8FA4-4B46-B959-4B48922C0EEC}"/>
          </ac:spMkLst>
        </pc:spChg>
      </pc:sldChg>
      <pc:sldChg chg="modSp">
        <pc:chgData name="Derek Somerville" userId="6633e942-9642-4dc4-ac90-67ec0fdbe355" providerId="ADAL" clId="{E4EB2093-B39E-4987-A5D0-948B2A5E475A}" dt="2020-08-12T11:50:08.737" v="91" actId="207"/>
        <pc:sldMkLst>
          <pc:docMk/>
          <pc:sldMk cId="1078979062" sldId="274"/>
        </pc:sldMkLst>
        <pc:spChg chg="mod">
          <ac:chgData name="Derek Somerville" userId="6633e942-9642-4dc4-ac90-67ec0fdbe355" providerId="ADAL" clId="{E4EB2093-B39E-4987-A5D0-948B2A5E475A}" dt="2020-08-12T11:50:08.737" v="91" actId="207"/>
          <ac:spMkLst>
            <pc:docMk/>
            <pc:sldMk cId="1078979062" sldId="274"/>
            <ac:spMk id="3" creationId="{B0C3A495-F457-2845-8696-20F7A05D70DA}"/>
          </ac:spMkLst>
        </pc:spChg>
      </pc:sldChg>
      <pc:sldChg chg="modAnim">
        <pc:chgData name="Derek Somerville" userId="6633e942-9642-4dc4-ac90-67ec0fdbe355" providerId="ADAL" clId="{E4EB2093-B39E-4987-A5D0-948B2A5E475A}" dt="2020-08-12T13:52:56.631" v="128"/>
        <pc:sldMkLst>
          <pc:docMk/>
          <pc:sldMk cId="1878226238" sldId="275"/>
        </pc:sldMkLst>
      </pc:sldChg>
      <pc:sldChg chg="del">
        <pc:chgData name="Derek Somerville" userId="6633e942-9642-4dc4-ac90-67ec0fdbe355" providerId="ADAL" clId="{E4EB2093-B39E-4987-A5D0-948B2A5E475A}" dt="2020-08-12T11:10:19.931" v="84" actId="2696"/>
        <pc:sldMkLst>
          <pc:docMk/>
          <pc:sldMk cId="4161972407" sldId="276"/>
        </pc:sldMkLst>
      </pc:sldChg>
      <pc:sldChg chg="del">
        <pc:chgData name="Derek Somerville" userId="6633e942-9642-4dc4-ac90-67ec0fdbe355" providerId="ADAL" clId="{E4EB2093-B39E-4987-A5D0-948B2A5E475A}" dt="2020-08-12T11:51:10.366" v="112" actId="2696"/>
        <pc:sldMkLst>
          <pc:docMk/>
          <pc:sldMk cId="998426519" sldId="286"/>
        </pc:sldMkLst>
      </pc:sldChg>
      <pc:sldChg chg="del">
        <pc:chgData name="Derek Somerville" userId="6633e942-9642-4dc4-ac90-67ec0fdbe355" providerId="ADAL" clId="{E4EB2093-B39E-4987-A5D0-948B2A5E475A}" dt="2020-08-12T11:51:14.948" v="113" actId="2696"/>
        <pc:sldMkLst>
          <pc:docMk/>
          <pc:sldMk cId="1064484594" sldId="293"/>
        </pc:sldMkLst>
      </pc:sldChg>
      <pc:sldChg chg="del">
        <pc:chgData name="Derek Somerville" userId="6633e942-9642-4dc4-ac90-67ec0fdbe355" providerId="ADAL" clId="{E4EB2093-B39E-4987-A5D0-948B2A5E475A}" dt="2020-08-12T11:51:07.795" v="111" actId="2696"/>
        <pc:sldMkLst>
          <pc:docMk/>
          <pc:sldMk cId="260703189" sldId="294"/>
        </pc:sldMkLst>
      </pc:sldChg>
      <pc:sldChg chg="del">
        <pc:chgData name="Derek Somerville" userId="6633e942-9642-4dc4-ac90-67ec0fdbe355" providerId="ADAL" clId="{E4EB2093-B39E-4987-A5D0-948B2A5E475A}" dt="2020-08-12T11:51:17.868" v="114" actId="2696"/>
        <pc:sldMkLst>
          <pc:docMk/>
          <pc:sldMk cId="1598185672" sldId="295"/>
        </pc:sldMkLst>
      </pc:sldChg>
      <pc:sldChg chg="del">
        <pc:chgData name="Derek Somerville" userId="6633e942-9642-4dc4-ac90-67ec0fdbe355" providerId="ADAL" clId="{E4EB2093-B39E-4987-A5D0-948B2A5E475A}" dt="2020-08-11T13:27:23.784" v="0" actId="2696"/>
        <pc:sldMkLst>
          <pc:docMk/>
          <pc:sldMk cId="1178595790" sldId="296"/>
        </pc:sldMkLst>
      </pc:sldChg>
      <pc:sldChg chg="modSp">
        <pc:chgData name="Derek Somerville" userId="6633e942-9642-4dc4-ac90-67ec0fdbe355" providerId="ADAL" clId="{E4EB2093-B39E-4987-A5D0-948B2A5E475A}" dt="2020-08-12T11:52:12.878" v="122" actId="207"/>
        <pc:sldMkLst>
          <pc:docMk/>
          <pc:sldMk cId="3061568836" sldId="298"/>
        </pc:sldMkLst>
        <pc:spChg chg="mod">
          <ac:chgData name="Derek Somerville" userId="6633e942-9642-4dc4-ac90-67ec0fdbe355" providerId="ADAL" clId="{E4EB2093-B39E-4987-A5D0-948B2A5E475A}" dt="2020-08-12T11:52:12.878" v="122" actId="207"/>
          <ac:spMkLst>
            <pc:docMk/>
            <pc:sldMk cId="3061568836" sldId="298"/>
            <ac:spMk id="3" creationId="{825CD71F-C2A9-5645-970D-5F1FC3A6F5D7}"/>
          </ac:spMkLst>
        </pc:spChg>
      </pc:sldChg>
      <pc:sldChg chg="modSp">
        <pc:chgData name="Derek Somerville" userId="6633e942-9642-4dc4-ac90-67ec0fdbe355" providerId="ADAL" clId="{E4EB2093-B39E-4987-A5D0-948B2A5E475A}" dt="2020-08-12T11:52:20.899" v="123" actId="207"/>
        <pc:sldMkLst>
          <pc:docMk/>
          <pc:sldMk cId="33069768" sldId="299"/>
        </pc:sldMkLst>
        <pc:spChg chg="mod">
          <ac:chgData name="Derek Somerville" userId="6633e942-9642-4dc4-ac90-67ec0fdbe355" providerId="ADAL" clId="{E4EB2093-B39E-4987-A5D0-948B2A5E475A}" dt="2020-08-12T11:52:20.899" v="123" actId="207"/>
          <ac:spMkLst>
            <pc:docMk/>
            <pc:sldMk cId="33069768" sldId="299"/>
            <ac:spMk id="3" creationId="{B6A01CE3-C7CB-0E45-9456-163E2D83449C}"/>
          </ac:spMkLst>
        </pc:spChg>
      </pc:sldChg>
      <pc:sldChg chg="del">
        <pc:chgData name="Derek Somerville" userId="6633e942-9642-4dc4-ac90-67ec0fdbe355" providerId="ADAL" clId="{E4EB2093-B39E-4987-A5D0-948B2A5E475A}" dt="2020-08-12T11:10:16.949" v="83" actId="2696"/>
        <pc:sldMkLst>
          <pc:docMk/>
          <pc:sldMk cId="54859853" sldId="300"/>
        </pc:sldMkLst>
      </pc:sldChg>
      <pc:sldChg chg="del">
        <pc:chgData name="Derek Somerville" userId="6633e942-9642-4dc4-ac90-67ec0fdbe355" providerId="ADAL" clId="{E4EB2093-B39E-4987-A5D0-948B2A5E475A}" dt="2020-08-12T11:10:28.093" v="85" actId="2696"/>
        <pc:sldMkLst>
          <pc:docMk/>
          <pc:sldMk cId="1062352069" sldId="301"/>
        </pc:sldMkLst>
      </pc:sldChg>
      <pc:sldChg chg="del">
        <pc:chgData name="Derek Somerville" userId="6633e942-9642-4dc4-ac90-67ec0fdbe355" providerId="ADAL" clId="{E4EB2093-B39E-4987-A5D0-948B2A5E475A}" dt="2020-08-12T11:10:31.638" v="86" actId="2696"/>
        <pc:sldMkLst>
          <pc:docMk/>
          <pc:sldMk cId="3976650290" sldId="302"/>
        </pc:sldMkLst>
      </pc:sldChg>
      <pc:sldChg chg="modSp ord">
        <pc:chgData name="Derek Somerville" userId="6633e942-9642-4dc4-ac90-67ec0fdbe355" providerId="ADAL" clId="{E4EB2093-B39E-4987-A5D0-948B2A5E475A}" dt="2020-08-13T14:56:09.545" v="129"/>
        <pc:sldMkLst>
          <pc:docMk/>
          <pc:sldMk cId="1697264422" sldId="303"/>
        </pc:sldMkLst>
        <pc:spChg chg="mod">
          <ac:chgData name="Derek Somerville" userId="6633e942-9642-4dc4-ac90-67ec0fdbe355" providerId="ADAL" clId="{E4EB2093-B39E-4987-A5D0-948B2A5E475A}" dt="2020-08-12T11:51:41.295" v="115" actId="207"/>
          <ac:spMkLst>
            <pc:docMk/>
            <pc:sldMk cId="1697264422" sldId="303"/>
            <ac:spMk id="3" creationId="{C9BBDB0A-02D2-5B47-BB8D-83E2C73AAB29}"/>
          </ac:spMkLst>
        </pc:spChg>
      </pc:sldChg>
      <pc:sldChg chg="del">
        <pc:chgData name="Derek Somerville" userId="6633e942-9642-4dc4-ac90-67ec0fdbe355" providerId="ADAL" clId="{E4EB2093-B39E-4987-A5D0-948B2A5E475A}" dt="2020-08-12T11:51:52.838" v="116" actId="2696"/>
        <pc:sldMkLst>
          <pc:docMk/>
          <pc:sldMk cId="3242025361" sldId="304"/>
        </pc:sldMkLst>
      </pc:sldChg>
      <pc:sldChg chg="del">
        <pc:chgData name="Derek Somerville" userId="6633e942-9642-4dc4-ac90-67ec0fdbe355" providerId="ADAL" clId="{E4EB2093-B39E-4987-A5D0-948B2A5E475A}" dt="2020-08-12T11:49:57.325" v="89" actId="2696"/>
        <pc:sldMkLst>
          <pc:docMk/>
          <pc:sldMk cId="2621583208" sldId="306"/>
        </pc:sldMkLst>
      </pc:sldChg>
      <pc:sldChg chg="modSp">
        <pc:chgData name="Derek Somerville" userId="6633e942-9642-4dc4-ac90-67ec0fdbe355" providerId="ADAL" clId="{E4EB2093-B39E-4987-A5D0-948B2A5E475A}" dt="2020-08-12T11:49:49.996" v="88" actId="20577"/>
        <pc:sldMkLst>
          <pc:docMk/>
          <pc:sldMk cId="1817779618" sldId="308"/>
        </pc:sldMkLst>
        <pc:spChg chg="mod">
          <ac:chgData name="Derek Somerville" userId="6633e942-9642-4dc4-ac90-67ec0fdbe355" providerId="ADAL" clId="{E4EB2093-B39E-4987-A5D0-948B2A5E475A}" dt="2020-08-12T11:49:49.996" v="88" actId="20577"/>
          <ac:spMkLst>
            <pc:docMk/>
            <pc:sldMk cId="1817779618" sldId="308"/>
            <ac:spMk id="3" creationId="{7952DF87-72BF-A44E-827B-BA76106254F9}"/>
          </ac:spMkLst>
        </pc:spChg>
      </pc:sldChg>
      <pc:sldChg chg="del">
        <pc:chgData name="Derek Somerville" userId="6633e942-9642-4dc4-ac90-67ec0fdbe355" providerId="ADAL" clId="{E4EB2093-B39E-4987-A5D0-948B2A5E475A}" dt="2020-08-12T11:51:56.417" v="117" actId="2696"/>
        <pc:sldMkLst>
          <pc:docMk/>
          <pc:sldMk cId="224940555" sldId="309"/>
        </pc:sldMkLst>
      </pc:sldChg>
      <pc:sldChg chg="del">
        <pc:chgData name="Derek Somerville" userId="6633e942-9642-4dc4-ac90-67ec0fdbe355" providerId="ADAL" clId="{E4EB2093-B39E-4987-A5D0-948B2A5E475A}" dt="2020-08-12T11:52:08.707" v="118" actId="2696"/>
        <pc:sldMkLst>
          <pc:docMk/>
          <pc:sldMk cId="3086114442" sldId="310"/>
        </pc:sldMkLst>
      </pc:sldChg>
      <pc:sldChg chg="del">
        <pc:chgData name="Derek Somerville" userId="6633e942-9642-4dc4-ac90-67ec0fdbe355" providerId="ADAL" clId="{E4EB2093-B39E-4987-A5D0-948B2A5E475A}" dt="2020-08-12T11:52:08.717" v="119" actId="2696"/>
        <pc:sldMkLst>
          <pc:docMk/>
          <pc:sldMk cId="20509865" sldId="311"/>
        </pc:sldMkLst>
      </pc:sldChg>
      <pc:sldChg chg="del">
        <pc:chgData name="Derek Somerville" userId="6633e942-9642-4dc4-ac90-67ec0fdbe355" providerId="ADAL" clId="{E4EB2093-B39E-4987-A5D0-948B2A5E475A}" dt="2020-08-12T11:52:08.728" v="120" actId="2696"/>
        <pc:sldMkLst>
          <pc:docMk/>
          <pc:sldMk cId="2566044453" sldId="312"/>
        </pc:sldMkLst>
      </pc:sldChg>
      <pc:sldChg chg="del">
        <pc:chgData name="Derek Somerville" userId="6633e942-9642-4dc4-ac90-67ec0fdbe355" providerId="ADAL" clId="{E4EB2093-B39E-4987-A5D0-948B2A5E475A}" dt="2020-08-12T11:52:08.743" v="121" actId="2696"/>
        <pc:sldMkLst>
          <pc:docMk/>
          <pc:sldMk cId="3789304718" sldId="313"/>
        </pc:sldMkLst>
      </pc:sldChg>
      <pc:sldChg chg="del">
        <pc:chgData name="Derek Somerville" userId="6633e942-9642-4dc4-ac90-67ec0fdbe355" providerId="ADAL" clId="{E4EB2093-B39E-4987-A5D0-948B2A5E475A}" dt="2020-08-12T11:09:52.421" v="80" actId="2696"/>
        <pc:sldMkLst>
          <pc:docMk/>
          <pc:sldMk cId="1925085824" sldId="314"/>
        </pc:sldMkLst>
      </pc:sldChg>
      <pc:sldChg chg="del">
        <pc:chgData name="Derek Somerville" userId="6633e942-9642-4dc4-ac90-67ec0fdbe355" providerId="ADAL" clId="{E4EB2093-B39E-4987-A5D0-948B2A5E475A}" dt="2020-08-12T11:09:59.390" v="82" actId="2696"/>
        <pc:sldMkLst>
          <pc:docMk/>
          <pc:sldMk cId="201865336" sldId="315"/>
        </pc:sldMkLst>
      </pc:sldChg>
      <pc:sldChg chg="del modAnim">
        <pc:chgData name="Derek Somerville" userId="6633e942-9642-4dc4-ac90-67ec0fdbe355" providerId="ADAL" clId="{E4EB2093-B39E-4987-A5D0-948B2A5E475A}" dt="2020-08-12T13:52:33.963" v="126" actId="2696"/>
        <pc:sldMkLst>
          <pc:docMk/>
          <pc:sldMk cId="3189330387" sldId="316"/>
        </pc:sldMkLst>
      </pc:sldChg>
      <pc:sldChg chg="del">
        <pc:chgData name="Derek Somerville" userId="6633e942-9642-4dc4-ac90-67ec0fdbe355" providerId="ADAL" clId="{E4EB2093-B39E-4987-A5D0-948B2A5E475A}" dt="2020-08-12T11:09:55.312" v="81" actId="2696"/>
        <pc:sldMkLst>
          <pc:docMk/>
          <pc:sldMk cId="3064389988" sldId="317"/>
        </pc:sldMkLst>
      </pc:sldChg>
      <pc:sldMasterChg chg="modSp setBg modSldLayout">
        <pc:chgData name="Derek Somerville" userId="6633e942-9642-4dc4-ac90-67ec0fdbe355" providerId="ADAL" clId="{E4EB2093-B39E-4987-A5D0-948B2A5E475A}" dt="2020-08-11T13:40:51.506" v="9" actId="207"/>
        <pc:sldMasterMkLst>
          <pc:docMk/>
          <pc:sldMasterMk cId="0" sldId="2147483648"/>
        </pc:sldMasterMkLst>
        <pc:spChg chg="mod">
          <ac:chgData name="Derek Somerville" userId="6633e942-9642-4dc4-ac90-67ec0fdbe355" providerId="ADAL" clId="{E4EB2093-B39E-4987-A5D0-948B2A5E475A}" dt="2020-08-11T13:35:22.141" v="1" actId="207"/>
          <ac:spMkLst>
            <pc:docMk/>
            <pc:sldMasterMk cId="0" sldId="2147483648"/>
            <ac:spMk id="3" creationId="{AB1E1083-3ECC-4E96-B3E0-1CF227125DCA}"/>
          </ac:spMkLst>
        </pc:spChg>
        <pc:sldLayoutChg chg="delSp modSp">
          <pc:chgData name="Derek Somerville" userId="6633e942-9642-4dc4-ac90-67ec0fdbe355" providerId="ADAL" clId="{E4EB2093-B39E-4987-A5D0-948B2A5E475A}" dt="2020-08-11T13:40:51.506" v="9" actId="207"/>
          <pc:sldLayoutMkLst>
            <pc:docMk/>
            <pc:sldMasterMk cId="0" sldId="2147483648"/>
            <pc:sldLayoutMk cId="266349182" sldId="2147483865"/>
          </pc:sldLayoutMkLst>
          <pc:spChg chg="mod">
            <ac:chgData name="Derek Somerville" userId="6633e942-9642-4dc4-ac90-67ec0fdbe355" providerId="ADAL" clId="{E4EB2093-B39E-4987-A5D0-948B2A5E475A}" dt="2020-08-11T13:40:44.921" v="8" actId="207"/>
            <ac:spMkLst>
              <pc:docMk/>
              <pc:sldMasterMk cId="0" sldId="2147483648"/>
              <pc:sldLayoutMk cId="266349182" sldId="2147483865"/>
              <ac:spMk id="4" creationId="{00000000-0000-0000-0000-000000000000}"/>
            </ac:spMkLst>
          </pc:spChg>
          <pc:spChg chg="mod">
            <ac:chgData name="Derek Somerville" userId="6633e942-9642-4dc4-ac90-67ec0fdbe355" providerId="ADAL" clId="{E4EB2093-B39E-4987-A5D0-948B2A5E475A}" dt="2020-08-11T13:40:51.506" v="9" actId="207"/>
            <ac:spMkLst>
              <pc:docMk/>
              <pc:sldMasterMk cId="0" sldId="2147483648"/>
              <pc:sldLayoutMk cId="266349182" sldId="2147483865"/>
              <ac:spMk id="5" creationId="{00000000-0000-0000-0000-000000000000}"/>
            </ac:spMkLst>
          </pc:spChg>
          <pc:spChg chg="del">
            <ac:chgData name="Derek Somerville" userId="6633e942-9642-4dc4-ac90-67ec0fdbe355" providerId="ADAL" clId="{E4EB2093-B39E-4987-A5D0-948B2A5E475A}" dt="2020-08-11T13:39:05.417" v="6" actId="478"/>
            <ac:spMkLst>
              <pc:docMk/>
              <pc:sldMasterMk cId="0" sldId="2147483648"/>
              <pc:sldLayoutMk cId="266349182" sldId="2147483865"/>
              <ac:spMk id="9" creationId="{00000000-0000-0000-0000-000000000000}"/>
            </ac:spMkLst>
          </pc:spChg>
          <pc:picChg chg="ord">
            <ac:chgData name="Derek Somerville" userId="6633e942-9642-4dc4-ac90-67ec0fdbe355" providerId="ADAL" clId="{E4EB2093-B39E-4987-A5D0-948B2A5E475A}" dt="2020-08-11T13:40:00.844" v="7" actId="166"/>
            <ac:picMkLst>
              <pc:docMk/>
              <pc:sldMasterMk cId="0" sldId="2147483648"/>
              <pc:sldLayoutMk cId="266349182" sldId="2147483865"/>
              <ac:picMk id="6" creationId="{5BD9C2F0-3612-40BE-BB56-5E8A4F3FCE5F}"/>
            </ac:picMkLst>
          </pc:picChg>
        </pc:sldLayoutChg>
      </pc:sldMasterChg>
      <pc:sldMasterChg chg="modSldLayout">
        <pc:chgData name="Derek Somerville" userId="6633e942-9642-4dc4-ac90-67ec0fdbe355" providerId="ADAL" clId="{E4EB2093-B39E-4987-A5D0-948B2A5E475A}" dt="2020-08-11T13:38:19.381" v="4"/>
        <pc:sldMasterMkLst>
          <pc:docMk/>
          <pc:sldMasterMk cId="3164618001" sldId="2147483866"/>
        </pc:sldMasterMkLst>
        <pc:sldLayoutChg chg="setBg">
          <pc:chgData name="Derek Somerville" userId="6633e942-9642-4dc4-ac90-67ec0fdbe355" providerId="ADAL" clId="{E4EB2093-B39E-4987-A5D0-948B2A5E475A}" dt="2020-08-11T13:38:19.381" v="4"/>
          <pc:sldLayoutMkLst>
            <pc:docMk/>
            <pc:sldMasterMk cId="3164618001" sldId="2147483866"/>
            <pc:sldLayoutMk cId="1352128230" sldId="2147483867"/>
          </pc:sldLayoutMkLst>
        </pc:sldLayoutChg>
      </pc:sldMasterChg>
    </pc:docChg>
  </pc:docChgLst>
  <pc:docChgLst>
    <pc:chgData name="Derek Somerville" userId="6633e942-9642-4dc4-ac90-67ec0fdbe355" providerId="ADAL" clId="{BBB3C29D-1E9B-43D4-AB41-5288682940B0}"/>
    <pc:docChg chg="undo addSld modSld sldOrd">
      <pc:chgData name="Derek Somerville" userId="6633e942-9642-4dc4-ac90-67ec0fdbe355" providerId="ADAL" clId="{BBB3C29D-1E9B-43D4-AB41-5288682940B0}" dt="2020-11-23T14:06:30.004" v="105" actId="1036"/>
      <pc:docMkLst>
        <pc:docMk/>
      </pc:docMkLst>
      <pc:sldChg chg="modSp modAnim">
        <pc:chgData name="Derek Somerville" userId="6633e942-9642-4dc4-ac90-67ec0fdbe355" providerId="ADAL" clId="{BBB3C29D-1E9B-43D4-AB41-5288682940B0}" dt="2020-10-19T10:41:00.171" v="66" actId="20577"/>
        <pc:sldMkLst>
          <pc:docMk/>
          <pc:sldMk cId="3881825747" sldId="271"/>
        </pc:sldMkLst>
        <pc:spChg chg="mod">
          <ac:chgData name="Derek Somerville" userId="6633e942-9642-4dc4-ac90-67ec0fdbe355" providerId="ADAL" clId="{BBB3C29D-1E9B-43D4-AB41-5288682940B0}" dt="2020-10-19T10:41:00.171" v="66" actId="20577"/>
          <ac:spMkLst>
            <pc:docMk/>
            <pc:sldMk cId="3881825747" sldId="271"/>
            <ac:spMk id="3" creationId="{811E443F-0096-4FC1-B4EB-6024FD8A8208}"/>
          </ac:spMkLst>
        </pc:spChg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3604581489" sldId="272"/>
        </pc:sldMkLst>
      </pc:sldChg>
      <pc:sldChg chg="modTransition">
        <pc:chgData name="Derek Somerville" userId="6633e942-9642-4dc4-ac90-67ec0fdbe355" providerId="ADAL" clId="{BBB3C29D-1E9B-43D4-AB41-5288682940B0}" dt="2020-10-19T10:41:27.482" v="67"/>
        <pc:sldMkLst>
          <pc:docMk/>
          <pc:sldMk cId="1078979062" sldId="274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4161972407" sldId="276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2082809041" sldId="288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1064484594" sldId="293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1598185672" sldId="295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54859853" sldId="300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1062352069" sldId="301"/>
        </pc:sldMkLst>
      </pc:sldChg>
      <pc:sldChg chg="add">
        <pc:chgData name="Derek Somerville" userId="6633e942-9642-4dc4-ac90-67ec0fdbe355" providerId="ADAL" clId="{BBB3C29D-1E9B-43D4-AB41-5288682940B0}" dt="2020-10-19T10:40:53.892" v="58"/>
        <pc:sldMkLst>
          <pc:docMk/>
          <pc:sldMk cId="1925085824" sldId="314"/>
        </pc:sldMkLst>
      </pc:sldChg>
      <pc:sldChg chg="add">
        <pc:chgData name="Derek Somerville" userId="6633e942-9642-4dc4-ac90-67ec0fdbe355" providerId="ADAL" clId="{BBB3C29D-1E9B-43D4-AB41-5288682940B0}" dt="2020-10-19T10:40:53.892" v="58"/>
        <pc:sldMkLst>
          <pc:docMk/>
          <pc:sldMk cId="201865336" sldId="315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3189330387" sldId="316"/>
        </pc:sldMkLst>
      </pc:sldChg>
      <pc:sldChg chg="modSp">
        <pc:chgData name="Derek Somerville" userId="6633e942-9642-4dc4-ac90-67ec0fdbe355" providerId="ADAL" clId="{BBB3C29D-1E9B-43D4-AB41-5288682940B0}" dt="2020-10-19T10:42:56.537" v="68" actId="20577"/>
        <pc:sldMkLst>
          <pc:docMk/>
          <pc:sldMk cId="1822261402" sldId="317"/>
        </pc:sldMkLst>
        <pc:graphicFrameChg chg="modGraphic">
          <ac:chgData name="Derek Somerville" userId="6633e942-9642-4dc4-ac90-67ec0fdbe355" providerId="ADAL" clId="{BBB3C29D-1E9B-43D4-AB41-5288682940B0}" dt="2020-10-19T10:42:56.537" v="68" actId="20577"/>
          <ac:graphicFrameMkLst>
            <pc:docMk/>
            <pc:sldMk cId="1822261402" sldId="317"/>
            <ac:graphicFrameMk id="11" creationId="{63D6CC49-9AF9-1747-98B5-0CAD5A785874}"/>
          </ac:graphicFrameMkLst>
        </pc:graphicFrameChg>
      </pc:sldChg>
      <pc:sldChg chg="modSp">
        <pc:chgData name="Derek Somerville" userId="6633e942-9642-4dc4-ac90-67ec0fdbe355" providerId="ADAL" clId="{BBB3C29D-1E9B-43D4-AB41-5288682940B0}" dt="2020-11-23T14:06:30.004" v="105" actId="1036"/>
        <pc:sldMkLst>
          <pc:docMk/>
          <pc:sldMk cId="2190704069" sldId="318"/>
        </pc:sldMkLst>
        <pc:graphicFrameChg chg="mod modGraphic">
          <ac:chgData name="Derek Somerville" userId="6633e942-9642-4dc4-ac90-67ec0fdbe355" providerId="ADAL" clId="{BBB3C29D-1E9B-43D4-AB41-5288682940B0}" dt="2020-11-23T14:06:30.004" v="105" actId="1036"/>
          <ac:graphicFrameMkLst>
            <pc:docMk/>
            <pc:sldMk cId="2190704069" sldId="318"/>
            <ac:graphicFrameMk id="11" creationId="{63D6CC49-9AF9-1747-98B5-0CAD5A785874}"/>
          </ac:graphicFrameMkLst>
        </pc:graphicFrameChg>
      </pc:sldChg>
      <pc:sldChg chg="modSp">
        <pc:chgData name="Derek Somerville" userId="6633e942-9642-4dc4-ac90-67ec0fdbe355" providerId="ADAL" clId="{BBB3C29D-1E9B-43D4-AB41-5288682940B0}" dt="2020-10-19T10:47:27.737" v="102" actId="20577"/>
        <pc:sldMkLst>
          <pc:docMk/>
          <pc:sldMk cId="4016390483" sldId="319"/>
        </pc:sldMkLst>
        <pc:graphicFrameChg chg="mod modGraphic">
          <ac:chgData name="Derek Somerville" userId="6633e942-9642-4dc4-ac90-67ec0fdbe355" providerId="ADAL" clId="{BBB3C29D-1E9B-43D4-AB41-5288682940B0}" dt="2020-10-19T10:47:27.737" v="102" actId="20577"/>
          <ac:graphicFrameMkLst>
            <pc:docMk/>
            <pc:sldMk cId="4016390483" sldId="319"/>
            <ac:graphicFrameMk id="11" creationId="{63D6CC49-9AF9-1747-98B5-0CAD5A785874}"/>
          </ac:graphicFrameMkLst>
        </pc:graphicFrameChg>
      </pc:sldChg>
      <pc:sldChg chg="add ord">
        <pc:chgData name="Derek Somerville" userId="6633e942-9642-4dc4-ac90-67ec0fdbe355" providerId="ADAL" clId="{BBB3C29D-1E9B-43D4-AB41-5288682940B0}" dt="2020-10-15T15:41:04.444" v="2"/>
        <pc:sldMkLst>
          <pc:docMk/>
          <pc:sldMk cId="3819373073" sldId="322"/>
        </pc:sldMkLst>
      </pc:sldChg>
      <pc:sldChg chg="add">
        <pc:chgData name="Derek Somerville" userId="6633e942-9642-4dc4-ac90-67ec0fdbe355" providerId="ADAL" clId="{BBB3C29D-1E9B-43D4-AB41-5288682940B0}" dt="2020-10-19T10:40:53.892" v="58"/>
        <pc:sldMkLst>
          <pc:docMk/>
          <pc:sldMk cId="2595329998" sldId="323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180707215" sldId="325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669174603" sldId="326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667117804" sldId="327"/>
        </pc:sldMkLst>
      </pc:sldChg>
      <pc:sldChg chg="add">
        <pc:chgData name="Derek Somerville" userId="6633e942-9642-4dc4-ac90-67ec0fdbe355" providerId="ADAL" clId="{BBB3C29D-1E9B-43D4-AB41-5288682940B0}" dt="2020-10-19T10:40:53.892" v="58"/>
        <pc:sldMkLst>
          <pc:docMk/>
          <pc:sldMk cId="3351544994" sldId="328"/>
        </pc:sldMkLst>
      </pc:sldChg>
      <pc:sldChg chg="add">
        <pc:chgData name="Derek Somerville" userId="6633e942-9642-4dc4-ac90-67ec0fdbe355" providerId="ADAL" clId="{BBB3C29D-1E9B-43D4-AB41-5288682940B0}" dt="2020-10-19T10:40:53.892" v="58"/>
        <pc:sldMkLst>
          <pc:docMk/>
          <pc:sldMk cId="3064389988" sldId="32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433B5-D728-E146-B948-C37A5EC05FB8}" type="datetimeFigureOut">
              <a:rPr lang="en-US" smtClean="0"/>
              <a:t>2/28/2022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02F00-C535-204F-B4B5-528FB2DC4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561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he South Front of the University">
            <a:extLst>
              <a:ext uri="{FF2B5EF4-FFF2-40B4-BE49-F238E27FC236}">
                <a16:creationId xmlns:a16="http://schemas.microsoft.com/office/drawing/2014/main" id="{286C1068-B4F0-4303-A833-EEF73E3500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78435"/>
            <a:ext cx="9909930" cy="557433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636DF40-8D94-4DBE-A059-C9547722A03A}"/>
              </a:ext>
            </a:extLst>
          </p:cNvPr>
          <p:cNvSpPr/>
          <p:nvPr userDrawn="1"/>
        </p:nvSpPr>
        <p:spPr bwMode="auto">
          <a:xfrm>
            <a:off x="-66675" y="847726"/>
            <a:ext cx="10058401" cy="4448176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6380" y="1316086"/>
            <a:ext cx="7325961" cy="351962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/>
          <a:lstStyle>
            <a:lvl1pPr>
              <a:buFont typeface="Wingdings" panose="05000000000000000000" pitchFamily="2" charset="2"/>
              <a:buChar char="Ø"/>
              <a:defRPr sz="24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400">
                <a:solidFill>
                  <a:schemeClr val="bg1"/>
                </a:solidFill>
              </a:defRPr>
            </a:lvl2pPr>
          </a:lstStyle>
          <a:p>
            <a:r>
              <a:rPr lang="en-US" sz="1400" dirty="0"/>
              <a:t>Click to add text</a:t>
            </a:r>
          </a:p>
          <a:p>
            <a:r>
              <a:rPr lang="en-US" sz="1400" dirty="0"/>
              <a:t>Second</a:t>
            </a:r>
          </a:p>
          <a:p>
            <a:pPr lvl="1"/>
            <a:r>
              <a:rPr lang="en-US" sz="1400" dirty="0"/>
              <a:t>Third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467DBC0F-963D-4142-A5FA-2B2401DF84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56440" y="4916587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5E7994-B23F-425C-853E-A7A39603EC37}"/>
              </a:ext>
            </a:extLst>
          </p:cNvPr>
          <p:cNvSpPr/>
          <p:nvPr userDrawn="1"/>
        </p:nvSpPr>
        <p:spPr bwMode="auto">
          <a:xfrm>
            <a:off x="1990725" y="-278436"/>
            <a:ext cx="8983584" cy="1126162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73664" y="180896"/>
            <a:ext cx="3744417" cy="5040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00213B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2400" dirty="0"/>
              <a:t>Title: Font size 32</a:t>
            </a:r>
          </a:p>
        </p:txBody>
      </p:sp>
    </p:spTree>
    <p:extLst>
      <p:ext uri="{BB962C8B-B14F-4D97-AF65-F5344CB8AC3E}">
        <p14:creationId xmlns:p14="http://schemas.microsoft.com/office/powerpoint/2010/main" val="26634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5"/>
                        </p:tgtEl>
                        <p:attrNameLst>
                          <p:attrName>ppt_c</p:attrName>
                        </p:attrNameLst>
                      </p:cBhvr>
                      <p:to>
                        <a:srgbClr val="969696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5"/>
                        </p:tgtEl>
                        <p:attrNameLst>
                          <p:attrName>ppt_c</p:attrName>
                        </p:attrNameLst>
                      </p:cBhvr>
                      <p:to>
                        <a:srgbClr val="969696"/>
                      </p:to>
                    </p:animClr>
                  </p:subTnLst>
                </p:cTn>
              </p:par>
            </p:tnLst>
          </p:tmpl>
        </p:tmplLst>
      </p:bldP>
      <p:bldP spid="4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 South Front of the University">
            <a:extLst>
              <a:ext uri="{FF2B5EF4-FFF2-40B4-BE49-F238E27FC236}">
                <a16:creationId xmlns:a16="http://schemas.microsoft.com/office/drawing/2014/main" id="{1DF6FC90-00C1-4CB0-A001-B35ADC0053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78436"/>
            <a:ext cx="10974309" cy="617304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4C51A87-B735-41AF-A2D2-00AD9157F619}"/>
              </a:ext>
            </a:extLst>
          </p:cNvPr>
          <p:cNvSpPr/>
          <p:nvPr userDrawn="1"/>
        </p:nvSpPr>
        <p:spPr bwMode="auto">
          <a:xfrm>
            <a:off x="2210816" y="180896"/>
            <a:ext cx="8788158" cy="1249014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7" name="Picture 6" descr="The South Front of the University">
            <a:extLst>
              <a:ext uri="{FF2B5EF4-FFF2-40B4-BE49-F238E27FC236}">
                <a16:creationId xmlns:a16="http://schemas.microsoft.com/office/drawing/2014/main" id="{91A3C1EE-FD9A-47AF-9400-FE69858C49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-126036"/>
            <a:ext cx="10974309" cy="617304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B9978F3-40AA-B047-B077-E6C1CE004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14" y="1243445"/>
            <a:ext cx="4972050" cy="592282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57762F7-94EF-0744-BA0E-BF26083BC29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17923" y="2262188"/>
            <a:ext cx="4260056" cy="4667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AFDCAB-77D3-4677-959B-CA6A2C1555BC}"/>
              </a:ext>
            </a:extLst>
          </p:cNvPr>
          <p:cNvSpPr/>
          <p:nvPr userDrawn="1"/>
        </p:nvSpPr>
        <p:spPr bwMode="auto">
          <a:xfrm>
            <a:off x="6208" y="966331"/>
            <a:ext cx="10974309" cy="5080682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7FF0C31-CF1B-4F77-A6F6-BE8FB5A7FD5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6380" y="1316086"/>
            <a:ext cx="7325961" cy="351962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/>
          <a:lstStyle>
            <a:lvl1pPr>
              <a:buFont typeface="Wingdings" panose="05000000000000000000" pitchFamily="2" charset="2"/>
              <a:buChar char="Ø"/>
              <a:defRPr sz="24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400">
                <a:solidFill>
                  <a:schemeClr val="bg1"/>
                </a:solidFill>
              </a:defRPr>
            </a:lvl2pPr>
          </a:lstStyle>
          <a:p>
            <a:r>
              <a:rPr lang="en-US" sz="1400" dirty="0"/>
              <a:t>Click to add text</a:t>
            </a:r>
          </a:p>
          <a:p>
            <a:r>
              <a:rPr lang="en-US" sz="1400" dirty="0"/>
              <a:t>Second</a:t>
            </a:r>
          </a:p>
          <a:p>
            <a:pPr lvl="1"/>
            <a:r>
              <a:rPr lang="en-US" sz="1400" dirty="0"/>
              <a:t>Third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523DAA4-EBC7-44C3-8FA8-DDBC7810F0C3}"/>
              </a:ext>
            </a:extLst>
          </p:cNvPr>
          <p:cNvSpPr txBox="1">
            <a:spLocks/>
          </p:cNvSpPr>
          <p:nvPr userDrawn="1"/>
        </p:nvSpPr>
        <p:spPr>
          <a:xfrm>
            <a:off x="2473664" y="180896"/>
            <a:ext cx="3744417" cy="504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spc="-1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ヒラギノ角ゴ Pro W3" charset="0"/>
                <a:cs typeface="Times New Roman" pitchFamily="18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ヒラギノ角ゴ Pro W3" charset="0"/>
                <a:cs typeface="Times New Roman" pitchFamily="18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ヒラギノ角ゴ Pro W3" charset="0"/>
                <a:cs typeface="Times New Roman" pitchFamily="18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ヒラギノ角ゴ Pro W3" charset="0"/>
                <a:cs typeface="Times New Roman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2400" kern="0" dirty="0">
                <a:solidFill>
                  <a:srgbClr val="032952"/>
                </a:solidFill>
              </a:rPr>
              <a:t>Title: Font size 24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BDE3CD-A4DD-423D-82CD-0E0EECFDC97B}"/>
              </a:ext>
            </a:extLst>
          </p:cNvPr>
          <p:cNvSpPr/>
          <p:nvPr userDrawn="1"/>
        </p:nvSpPr>
        <p:spPr bwMode="auto">
          <a:xfrm>
            <a:off x="2186151" y="-278436"/>
            <a:ext cx="8788158" cy="1334726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94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rgbClr val="969696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rgbClr val="969696"/>
                      </p:to>
                    </p:animClr>
                  </p:subTnLst>
                </p:cTn>
              </p:par>
            </p:tnLst>
          </p:tmpl>
        </p:tmplLst>
      </p:bldP>
      <p:bldP spid="12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AB1E1083-3ECC-4E96-B3E0-1CF227125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3392" y="274638"/>
            <a:ext cx="6591957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E940D-8FD3-490B-9177-74E6D232F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DE537-9566-40E5-80B7-56ABADC0A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D1233-5239-4928-95DA-D4D132976EA3}" type="slidenum">
              <a:rPr lang="en-GB" smtClean="0"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 spc="-10">
          <a:solidFill>
            <a:schemeClr val="bg1"/>
          </a:solidFill>
          <a:latin typeface="Times New Roman"/>
          <a:ea typeface="ヒラギノ角ゴ Pro W3" charset="0"/>
          <a:cs typeface="Times New Roman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F5961"/>
          </a:solidFill>
          <a:latin typeface="+mn-lt"/>
          <a:ea typeface="ヒラギノ角ゴ Pro W3" charset="0"/>
          <a:cs typeface="ヒラギノ角ゴ Pro W3" charset="0"/>
        </a:defRPr>
      </a:lvl1pPr>
      <a:lvl2pPr marL="4572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ヒラギノ角ゴ Pro W3" charset="0"/>
          <a:cs typeface="ＭＳ Ｐゴシック" charset="0"/>
        </a:defRPr>
      </a:lvl2pPr>
      <a:lvl3pPr marL="914400" algn="l" rtl="0" eaLnBrk="1" fontAlgn="base" hangingPunct="1">
        <a:spcBef>
          <a:spcPct val="20000"/>
        </a:spcBef>
        <a:spcAft>
          <a:spcPct val="0"/>
        </a:spcAft>
        <a:defRPr sz="1200" b="1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3pPr>
      <a:lvl4pPr marL="13716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4pPr>
      <a:lvl5pPr marL="18288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tgit.dcs.gla.ac.uk/oose-2021-22-teaching-team/statecarwash.git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he Gilbert Scott Building">
            <a:extLst>
              <a:ext uri="{FF2B5EF4-FFF2-40B4-BE49-F238E27FC236}">
                <a16:creationId xmlns:a16="http://schemas.microsoft.com/office/drawing/2014/main" id="{C7A79E24-E3AE-E14E-A68E-EF73A238A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14" y="1243445"/>
            <a:ext cx="6312754" cy="592282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Orientated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State Design Pattern </a:t>
            </a:r>
          </a:p>
          <a:p>
            <a:r>
              <a:rPr lang="en-GB" dirty="0">
                <a:solidFill>
                  <a:schemeClr val="tx1"/>
                </a:solidFill>
              </a:rPr>
              <a:t>By Derek Somerville</a:t>
            </a:r>
          </a:p>
        </p:txBody>
      </p:sp>
    </p:spTree>
    <p:extLst>
      <p:ext uri="{BB962C8B-B14F-4D97-AF65-F5344CB8AC3E}">
        <p14:creationId xmlns:p14="http://schemas.microsoft.com/office/powerpoint/2010/main" val="4244171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400829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Black Jack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732768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/>
              <a:t>public </a:t>
            </a:r>
            <a:r>
              <a:rPr lang="en-GB" sz="2400" dirty="0" err="1"/>
              <a:t>enum</a:t>
            </a:r>
            <a:r>
              <a:rPr lang="en-GB" sz="2400" dirty="0"/>
              <a:t> </a:t>
            </a:r>
            <a:r>
              <a:rPr lang="en-GB" sz="2400" dirty="0" err="1"/>
              <a:t>BlackJackActions</a:t>
            </a:r>
            <a:r>
              <a:rPr lang="en-GB" sz="2400" dirty="0"/>
              <a:t> {</a:t>
            </a:r>
          </a:p>
          <a:p>
            <a:pPr marL="0" indent="0">
              <a:buNone/>
            </a:pPr>
            <a:r>
              <a:rPr lang="en-GB" sz="2400" dirty="0"/>
              <a:t>	READY_TO_PLAY,</a:t>
            </a:r>
          </a:p>
          <a:p>
            <a:pPr marL="0" indent="0">
              <a:buNone/>
            </a:pPr>
            <a:r>
              <a:rPr lang="en-GB" sz="2400" dirty="0"/>
              <a:t>	TWIST,</a:t>
            </a:r>
          </a:p>
          <a:p>
            <a:pPr marL="0" indent="0">
              <a:buNone/>
            </a:pPr>
            <a:r>
              <a:rPr lang="en-GB" sz="2400" dirty="0"/>
              <a:t>	STICK,</a:t>
            </a:r>
          </a:p>
          <a:p>
            <a:pPr marL="0" indent="0">
              <a:buNone/>
            </a:pPr>
            <a:r>
              <a:rPr lang="en-GB" sz="2400" dirty="0"/>
              <a:t>	END;</a:t>
            </a:r>
          </a:p>
          <a:p>
            <a:pPr marL="0" indent="0">
              <a:buNone/>
            </a:pPr>
            <a:r>
              <a:rPr lang="en-GB" sz="2400" dirty="0"/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2415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400829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Black Jack – Ready To 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732768"/>
          </a:xfrm>
        </p:spPr>
        <p:txBody>
          <a:bodyPr/>
          <a:lstStyle/>
          <a:p>
            <a:r>
              <a:rPr lang="en-GB" sz="2400" dirty="0"/>
              <a:t>Request Action</a:t>
            </a:r>
          </a:p>
          <a:p>
            <a:r>
              <a:rPr lang="en-GB" sz="2400" dirty="0"/>
              <a:t>If Twist set Twist State</a:t>
            </a:r>
          </a:p>
          <a:p>
            <a:r>
              <a:rPr lang="en-GB" sz="2400" dirty="0"/>
              <a:t>If Stick set Stick State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0788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400829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Black Jack – Twist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732768"/>
          </a:xfrm>
        </p:spPr>
        <p:txBody>
          <a:bodyPr/>
          <a:lstStyle/>
          <a:p>
            <a:r>
              <a:rPr lang="en-GB" sz="2400" dirty="0"/>
              <a:t>Dealer deal a card to the play’s hand</a:t>
            </a:r>
          </a:p>
          <a:p>
            <a:r>
              <a:rPr lang="en-GB" sz="2400" dirty="0"/>
              <a:t>Score cards</a:t>
            </a:r>
          </a:p>
          <a:p>
            <a:r>
              <a:rPr lang="en-GB" sz="2400" dirty="0"/>
              <a:t>If over card limit </a:t>
            </a:r>
          </a:p>
          <a:p>
            <a:pPr lvl="1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New state – End</a:t>
            </a:r>
          </a:p>
          <a:p>
            <a:r>
              <a:rPr lang="en-GB" sz="2400" dirty="0"/>
              <a:t>else state Ready to Play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2318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400829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Black Jack – Stick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732768"/>
          </a:xfrm>
        </p:spPr>
        <p:txBody>
          <a:bodyPr/>
          <a:lstStyle/>
          <a:p>
            <a:r>
              <a:rPr lang="en-GB" sz="2400" dirty="0"/>
              <a:t>Set state End State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7528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400829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Black Jack –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732768"/>
          </a:xfrm>
        </p:spPr>
        <p:txBody>
          <a:bodyPr/>
          <a:lstStyle/>
          <a:p>
            <a:r>
              <a:rPr lang="en-GB" sz="2400" dirty="0"/>
              <a:t>Determine Winner</a:t>
            </a:r>
          </a:p>
          <a:p>
            <a:r>
              <a:rPr lang="en-GB" dirty="0"/>
              <a:t>Show players results</a:t>
            </a:r>
          </a:p>
          <a:p>
            <a:r>
              <a:rPr lang="en-GB" sz="2400" dirty="0"/>
              <a:t>Finish game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9173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59F9-5B4E-F145-A16E-0AA97B2D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715" y="303730"/>
            <a:ext cx="6525371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Intended 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E0BFF-B0BF-5048-809D-054CAFE22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7525457" cy="3519621"/>
          </a:xfrm>
        </p:spPr>
        <p:txBody>
          <a:bodyPr/>
          <a:lstStyle/>
          <a:p>
            <a:pPr marL="461645" marR="0" indent="-457200" algn="l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b="0" i="0" dirty="0">
                <a:effectLst/>
              </a:rPr>
              <a:t>Apply design principles and patterns while designing and implementing simple systems, based on reusable technology;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1B500-8B3E-734B-953B-B0CC5B7A5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3429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400829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State Design Pattern -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732768"/>
          </a:xfrm>
        </p:spPr>
        <p:txBody>
          <a:bodyPr/>
          <a:lstStyle/>
          <a:p>
            <a:r>
              <a:rPr lang="en-GB" dirty="0"/>
              <a:t>Create an interface class for the states</a:t>
            </a:r>
          </a:p>
          <a:p>
            <a:r>
              <a:rPr lang="en-GB" dirty="0"/>
              <a:t>Create a method in the interface class </a:t>
            </a:r>
            <a:r>
              <a:rPr lang="en-GB" dirty="0" err="1"/>
              <a:t>setState</a:t>
            </a:r>
            <a:r>
              <a:rPr lang="en-GB" dirty="0"/>
              <a:t> and </a:t>
            </a:r>
            <a:r>
              <a:rPr lang="en-GB" dirty="0" err="1"/>
              <a:t>getState</a:t>
            </a:r>
            <a:endParaRPr lang="en-GB" dirty="0"/>
          </a:p>
          <a:p>
            <a:r>
              <a:rPr lang="en-GB" dirty="0"/>
              <a:t>Create a sub-class of the state interface for each state</a:t>
            </a:r>
          </a:p>
          <a:p>
            <a:r>
              <a:rPr lang="en-GB" dirty="0"/>
              <a:t>Create a variable in the core client of type the state interface</a:t>
            </a:r>
          </a:p>
          <a:p>
            <a:r>
              <a:rPr lang="en-GB" dirty="0"/>
              <a:t>Create a setter in the client to set the state interface variable</a:t>
            </a:r>
          </a:p>
          <a:p>
            <a:r>
              <a:rPr lang="en-GB" dirty="0"/>
              <a:t>Each state sub-class sets the client state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8285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400829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State  - Steps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732768"/>
          </a:xfrm>
        </p:spPr>
        <p:txBody>
          <a:bodyPr/>
          <a:lstStyle/>
          <a:p>
            <a:r>
              <a:rPr lang="en-GB" dirty="0"/>
              <a:t>Create an interface class for the states</a:t>
            </a:r>
          </a:p>
          <a:p>
            <a:pPr lvl="1"/>
            <a:r>
              <a:rPr lang="en-GB" dirty="0"/>
              <a:t>Create a method in the interface class </a:t>
            </a:r>
            <a:r>
              <a:rPr lang="en-GB" dirty="0" err="1"/>
              <a:t>setState</a:t>
            </a:r>
            <a:r>
              <a:rPr lang="en-GB" dirty="0"/>
              <a:t> and </a:t>
            </a:r>
            <a:r>
              <a:rPr lang="en-GB" dirty="0" err="1"/>
              <a:t>getState</a:t>
            </a:r>
            <a:endParaRPr lang="en-GB" dirty="0"/>
          </a:p>
          <a:p>
            <a:r>
              <a:rPr lang="en-GB" dirty="0"/>
              <a:t>Create a sub-class of the state interface for each state</a:t>
            </a:r>
          </a:p>
          <a:p>
            <a:pPr lvl="1"/>
            <a:r>
              <a:rPr lang="en-GB" dirty="0"/>
              <a:t>Create a method </a:t>
            </a:r>
            <a:r>
              <a:rPr lang="en-GB" dirty="0" err="1"/>
              <a:t>setState</a:t>
            </a:r>
            <a:r>
              <a:rPr lang="en-GB" dirty="0"/>
              <a:t> and </a:t>
            </a:r>
            <a:r>
              <a:rPr lang="en-GB" dirty="0" err="1"/>
              <a:t>getState</a:t>
            </a:r>
            <a:r>
              <a:rPr lang="en-GB" dirty="0"/>
              <a:t> in each sub-class</a:t>
            </a:r>
          </a:p>
          <a:p>
            <a:pPr lvl="1"/>
            <a:r>
              <a:rPr lang="en-GB" dirty="0"/>
              <a:t>Each state sub-class sets calls client state setter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4230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400829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State – Steps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732768"/>
          </a:xfrm>
        </p:spPr>
        <p:txBody>
          <a:bodyPr/>
          <a:lstStyle/>
          <a:p>
            <a:r>
              <a:rPr lang="en-GB" dirty="0"/>
              <a:t>Create a variable in the core client of type the state interface</a:t>
            </a:r>
          </a:p>
          <a:p>
            <a:r>
              <a:rPr lang="en-GB" dirty="0"/>
              <a:t>Create a setter in the client to set the state interface variable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0719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400829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Car Wash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732768"/>
          </a:xfrm>
        </p:spPr>
        <p:txBody>
          <a:bodyPr/>
          <a:lstStyle/>
          <a:p>
            <a:r>
              <a:rPr lang="en-GB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https://stgit.dcs.gla.ac.uk/oose-2021-22-teaching-team/statecarwash.git</a:t>
            </a:r>
            <a:endParaRPr lang="en-GB" sz="2400" dirty="0"/>
          </a:p>
          <a:p>
            <a:endParaRPr lang="en-GB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9308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Black Jack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D31C7-A3A0-4DDF-B03F-98DB0F5D7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804E16-0EC0-4461-82DF-FDF9E7962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135" y="1354677"/>
            <a:ext cx="4790107" cy="343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86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Black Jack – State Flow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D31C7-A3A0-4DDF-B03F-98DB0F5D7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750025-5214-4943-8E7C-FA63E85CB11F}"/>
              </a:ext>
            </a:extLst>
          </p:cNvPr>
          <p:cNvSpPr/>
          <p:nvPr/>
        </p:nvSpPr>
        <p:spPr bwMode="auto">
          <a:xfrm>
            <a:off x="5016611" y="927007"/>
            <a:ext cx="1443210" cy="914400"/>
          </a:xfrm>
          <a:prstGeom prst="ellipse">
            <a:avLst/>
          </a:prstGeom>
          <a:solidFill>
            <a:srgbClr val="002C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  <a:ea typeface="ＭＳ Ｐゴシック" charset="-128"/>
                <a:cs typeface="ＭＳ Ｐゴシック" charset="-128"/>
              </a:rPr>
              <a:t>Twist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757739B-4DF9-47F6-B57B-2BA4691EDE41}"/>
              </a:ext>
            </a:extLst>
          </p:cNvPr>
          <p:cNvSpPr/>
          <p:nvPr/>
        </p:nvSpPr>
        <p:spPr bwMode="auto">
          <a:xfrm>
            <a:off x="5016611" y="3935646"/>
            <a:ext cx="1443210" cy="914400"/>
          </a:xfrm>
          <a:prstGeom prst="ellipse">
            <a:avLst/>
          </a:prstGeom>
          <a:solidFill>
            <a:srgbClr val="002C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ＭＳ Ｐゴシック" charset="-128"/>
                <a:cs typeface="ＭＳ Ｐゴシック" charset="-128"/>
              </a:rPr>
              <a:t>End game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913855-D2AC-426C-A4F4-E3EFA0E46E6C}"/>
              </a:ext>
            </a:extLst>
          </p:cNvPr>
          <p:cNvSpPr/>
          <p:nvPr/>
        </p:nvSpPr>
        <p:spPr bwMode="auto">
          <a:xfrm>
            <a:off x="5016611" y="2473562"/>
            <a:ext cx="1443210" cy="914400"/>
          </a:xfrm>
          <a:prstGeom prst="ellipse">
            <a:avLst/>
          </a:prstGeom>
          <a:solidFill>
            <a:srgbClr val="002C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  <a:ea typeface="ＭＳ Ｐゴシック" charset="-128"/>
                <a:cs typeface="ＭＳ Ｐゴシック" charset="-128"/>
              </a:rPr>
              <a:t>Stick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B65329-EDCC-4693-9B45-2EA582339E8F}"/>
              </a:ext>
            </a:extLst>
          </p:cNvPr>
          <p:cNvSpPr/>
          <p:nvPr/>
        </p:nvSpPr>
        <p:spPr bwMode="auto">
          <a:xfrm>
            <a:off x="913491" y="2473562"/>
            <a:ext cx="1443210" cy="914400"/>
          </a:xfrm>
          <a:prstGeom prst="ellipse">
            <a:avLst/>
          </a:prstGeom>
          <a:solidFill>
            <a:srgbClr val="002C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sz="1600" dirty="0">
                <a:solidFill>
                  <a:schemeClr val="bg1"/>
                </a:solidFill>
                <a:ea typeface="ＭＳ Ｐゴシック" charset="-128"/>
              </a:rPr>
              <a:t>Ready to Play</a:t>
            </a:r>
          </a:p>
        </p:txBody>
      </p:sp>
      <p:sp>
        <p:nvSpPr>
          <p:cNvPr id="13" name="Right Arrow 17">
            <a:extLst>
              <a:ext uri="{FF2B5EF4-FFF2-40B4-BE49-F238E27FC236}">
                <a16:creationId xmlns:a16="http://schemas.microsoft.com/office/drawing/2014/main" id="{4353FA85-DB97-4A43-BD57-FAB653F515AC}"/>
              </a:ext>
            </a:extLst>
          </p:cNvPr>
          <p:cNvSpPr/>
          <p:nvPr/>
        </p:nvSpPr>
        <p:spPr bwMode="auto">
          <a:xfrm rot="5400000">
            <a:off x="5419135" y="3474758"/>
            <a:ext cx="544956" cy="371364"/>
          </a:xfrm>
          <a:prstGeom prst="rightArrow">
            <a:avLst>
              <a:gd name="adj1" fmla="val 57351"/>
              <a:gd name="adj2" fmla="val 50000"/>
            </a:avLst>
          </a:prstGeom>
          <a:solidFill>
            <a:srgbClr val="002C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720000" tIns="0" rIns="1080000" bIns="1980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213B"/>
                </a:solidFill>
                <a:ea typeface="ＭＳ Ｐゴシック" charset="-128"/>
                <a:cs typeface="ＭＳ Ｐゴシック" charset="-128"/>
              </a:rPr>
              <a:t>Determine Winner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86B3FF-D98C-41CC-BA68-F6D40891FB05}"/>
              </a:ext>
            </a:extLst>
          </p:cNvPr>
          <p:cNvCxnSpPr>
            <a:cxnSpLocks/>
            <a:stCxn id="10" idx="5"/>
            <a:endCxn id="8" idx="2"/>
          </p:cNvCxnSpPr>
          <p:nvPr/>
        </p:nvCxnSpPr>
        <p:spPr bwMode="auto">
          <a:xfrm>
            <a:off x="2145348" y="3254051"/>
            <a:ext cx="2871263" cy="1138795"/>
          </a:xfrm>
          <a:prstGeom prst="straightConnector1">
            <a:avLst/>
          </a:prstGeom>
          <a:solidFill>
            <a:schemeClr val="accent1"/>
          </a:solidFill>
          <a:ln w="85725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1859CE5-6FF9-4712-99C0-069B9F23F93C}"/>
              </a:ext>
            </a:extLst>
          </p:cNvPr>
          <p:cNvSpPr txBox="1"/>
          <p:nvPr/>
        </p:nvSpPr>
        <p:spPr>
          <a:xfrm rot="1500000">
            <a:off x="2751590" y="3799534"/>
            <a:ext cx="1692532" cy="338554"/>
          </a:xfrm>
          <a:prstGeom prst="rect">
            <a:avLst/>
          </a:prstGeom>
          <a:solidFill>
            <a:srgbClr val="002C5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Start Game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5225DCC4-E2EC-4FC1-818E-5549E7E7D299}"/>
              </a:ext>
            </a:extLst>
          </p:cNvPr>
          <p:cNvSpPr/>
          <p:nvPr/>
        </p:nvSpPr>
        <p:spPr bwMode="auto">
          <a:xfrm>
            <a:off x="2358972" y="2766305"/>
            <a:ext cx="2680443" cy="329609"/>
          </a:xfrm>
          <a:prstGeom prst="rightArrow">
            <a:avLst/>
          </a:prstGeom>
          <a:solidFill>
            <a:srgbClr val="002C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684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213B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Stick</a:t>
            </a:r>
          </a:p>
        </p:txBody>
      </p:sp>
      <p:sp>
        <p:nvSpPr>
          <p:cNvPr id="21" name="Arrow: Left-Up 20">
            <a:extLst>
              <a:ext uri="{FF2B5EF4-FFF2-40B4-BE49-F238E27FC236}">
                <a16:creationId xmlns:a16="http://schemas.microsoft.com/office/drawing/2014/main" id="{EEB639E2-EC9C-4783-87BF-C08ADDDAF925}"/>
              </a:ext>
            </a:extLst>
          </p:cNvPr>
          <p:cNvSpPr/>
          <p:nvPr/>
        </p:nvSpPr>
        <p:spPr bwMode="auto">
          <a:xfrm rot="10800000">
            <a:off x="1385740" y="1228241"/>
            <a:ext cx="3653674" cy="1230033"/>
          </a:xfrm>
          <a:prstGeom prst="leftUpArrow">
            <a:avLst/>
          </a:prstGeom>
          <a:solidFill>
            <a:srgbClr val="03295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7E60AE-E549-4F1E-886C-D34D2C6AA742}"/>
              </a:ext>
            </a:extLst>
          </p:cNvPr>
          <p:cNvSpPr txBox="1"/>
          <p:nvPr/>
        </p:nvSpPr>
        <p:spPr>
          <a:xfrm>
            <a:off x="2677212" y="987626"/>
            <a:ext cx="1244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Twist</a:t>
            </a:r>
            <a:endParaRPr lang="en-GB" dirty="0"/>
          </a:p>
        </p:txBody>
      </p:sp>
      <p:sp>
        <p:nvSpPr>
          <p:cNvPr id="3" name="Arrow: U-Turn 2">
            <a:extLst>
              <a:ext uri="{FF2B5EF4-FFF2-40B4-BE49-F238E27FC236}">
                <a16:creationId xmlns:a16="http://schemas.microsoft.com/office/drawing/2014/main" id="{AD49BF5F-C5D2-44CA-91FE-E74604730E3E}"/>
              </a:ext>
            </a:extLst>
          </p:cNvPr>
          <p:cNvSpPr/>
          <p:nvPr/>
        </p:nvSpPr>
        <p:spPr bwMode="auto">
          <a:xfrm rot="5400000">
            <a:off x="5369774" y="2226396"/>
            <a:ext cx="3713699" cy="1533606"/>
          </a:xfrm>
          <a:prstGeom prst="uturnArrow">
            <a:avLst/>
          </a:prstGeom>
          <a:solidFill>
            <a:srgbClr val="002C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129600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37880A-2406-45D5-93E6-98E236DD4F6E}"/>
              </a:ext>
            </a:extLst>
          </p:cNvPr>
          <p:cNvSpPr txBox="1"/>
          <p:nvPr/>
        </p:nvSpPr>
        <p:spPr>
          <a:xfrm>
            <a:off x="8018609" y="2531534"/>
            <a:ext cx="1295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Bust</a:t>
            </a:r>
          </a:p>
        </p:txBody>
      </p:sp>
    </p:spTree>
    <p:extLst>
      <p:ext uri="{BB962C8B-B14F-4D97-AF65-F5344CB8AC3E}">
        <p14:creationId xmlns:p14="http://schemas.microsoft.com/office/powerpoint/2010/main" val="204263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3" grpId="0" animBg="1"/>
      <p:bldP spid="16" grpId="0" animBg="1"/>
      <p:bldP spid="17" grpId="0" animBg="1"/>
      <p:bldP spid="21" grpId="0" animBg="1"/>
      <p:bldP spid="22" grpId="0"/>
      <p:bldP spid="3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400829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Black Jack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732768"/>
          </a:xfrm>
        </p:spPr>
        <p:txBody>
          <a:bodyPr/>
          <a:lstStyle/>
          <a:p>
            <a:r>
              <a:rPr lang="en-GB" sz="2400" dirty="0"/>
              <a:t>READY_TO_PLAY</a:t>
            </a:r>
          </a:p>
          <a:p>
            <a:r>
              <a:rPr lang="en-GB" sz="2400" dirty="0"/>
              <a:t>TWIST</a:t>
            </a:r>
          </a:p>
          <a:p>
            <a:r>
              <a:rPr lang="en-GB" sz="2400" dirty="0"/>
              <a:t>STICK</a:t>
            </a:r>
          </a:p>
          <a:p>
            <a:r>
              <a:rPr lang="en-GB" sz="2400" dirty="0"/>
              <a:t>END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6638675"/>
      </p:ext>
    </p:extLst>
  </p:cSld>
  <p:clrMapOvr>
    <a:masterClrMapping/>
  </p:clrMapOvr>
</p:sld>
</file>

<file path=ppt/theme/theme1.xml><?xml version="1.0" encoding="utf-8"?>
<a:theme xmlns:a="http://schemas.openxmlformats.org/drawingml/2006/main" name="UoG_PowerPoint_16.9">
  <a:themeElements>
    <a:clrScheme name="University colours">
      <a:dk1>
        <a:srgbClr val="002542"/>
      </a:dk1>
      <a:lt1>
        <a:srgbClr val="FFFFFE"/>
      </a:lt1>
      <a:dk2>
        <a:srgbClr val="354047"/>
      </a:dk2>
      <a:lt2>
        <a:srgbClr val="C54520"/>
      </a:lt2>
      <a:accent1>
        <a:srgbClr val="63548B"/>
      </a:accent1>
      <a:accent2>
        <a:srgbClr val="8D0C64"/>
      </a:accent2>
      <a:accent3>
        <a:srgbClr val="CF1C20"/>
      </a:accent3>
      <a:accent4>
        <a:srgbClr val="4B3B7D"/>
      </a:accent4>
      <a:accent5>
        <a:srgbClr val="003824"/>
      </a:accent5>
      <a:accent6>
        <a:srgbClr val="500B29"/>
      </a:accent6>
      <a:hlink>
        <a:srgbClr val="584B3D"/>
      </a:hlink>
      <a:folHlink>
        <a:srgbClr val="0068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E33CCC60F8C14FAB01452BFCBB8BF5" ma:contentTypeVersion="7" ma:contentTypeDescription="Create a new document." ma:contentTypeScope="" ma:versionID="f539b6940396fca1868bc67816c0261a">
  <xsd:schema xmlns:xsd="http://www.w3.org/2001/XMLSchema" xmlns:xs="http://www.w3.org/2001/XMLSchema" xmlns:p="http://schemas.microsoft.com/office/2006/metadata/properties" xmlns:ns2="17a74629-6adf-4cd2-8d40-8875cda3bd18" targetNamespace="http://schemas.microsoft.com/office/2006/metadata/properties" ma:root="true" ma:fieldsID="23ed5c55ddd2a0365fdbf7031fdcdec7" ns2:_="">
    <xsd:import namespace="17a74629-6adf-4cd2-8d40-8875cda3bd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a74629-6adf-4cd2-8d40-8875cda3bd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0C1ECBE-05BD-46B7-8B2A-66D2ADC5DC8C}"/>
</file>

<file path=customXml/itemProps2.xml><?xml version="1.0" encoding="utf-8"?>
<ds:datastoreItem xmlns:ds="http://schemas.openxmlformats.org/officeDocument/2006/customXml" ds:itemID="{27E22917-67A2-4C66-A3FB-D29CE2B9C5E7}">
  <ds:schemaRefs>
    <ds:schemaRef ds:uri="http://purl.org/dc/terms/"/>
    <ds:schemaRef ds:uri="http://schemas.microsoft.com/office/2006/documentManagement/types"/>
    <ds:schemaRef ds:uri="94666de5-d1ea-4958-bd3b-7ad844ad5d7c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7e052715-ccb8-4b4a-974e-b5b64ad3843f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2D841CF-AC86-4898-8F9D-31BDB9F6AC6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31137</TotalTime>
  <Words>350</Words>
  <Application>Microsoft Office PowerPoint</Application>
  <PresentationFormat>On-screen Show (16:9)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Times New Roman</vt:lpstr>
      <vt:lpstr>Wingdings</vt:lpstr>
      <vt:lpstr>UoG_PowerPoint_16.9</vt:lpstr>
      <vt:lpstr>Object Orientated Software Engineering</vt:lpstr>
      <vt:lpstr>Intended Learning Outcomes</vt:lpstr>
      <vt:lpstr>State Design Pattern - Steps</vt:lpstr>
      <vt:lpstr>State  - Steps States</vt:lpstr>
      <vt:lpstr>State – Steps Client</vt:lpstr>
      <vt:lpstr>Car Wash - Example</vt:lpstr>
      <vt:lpstr>Black Jack</vt:lpstr>
      <vt:lpstr>Black Jack – State Flow</vt:lpstr>
      <vt:lpstr>Black Jack Actions</vt:lpstr>
      <vt:lpstr>Black Jack Actions</vt:lpstr>
      <vt:lpstr>Black Jack – Ready To Play</vt:lpstr>
      <vt:lpstr>Black Jack – Twist</vt:lpstr>
      <vt:lpstr>Black Jack – Stick</vt:lpstr>
      <vt:lpstr>Black Jack – End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Peter Howard</dc:creator>
  <cp:keywords/>
  <dc:description/>
  <cp:lastModifiedBy>Derek Somerville</cp:lastModifiedBy>
  <cp:revision>31</cp:revision>
  <dcterms:created xsi:type="dcterms:W3CDTF">2016-02-16T11:44:26Z</dcterms:created>
  <dcterms:modified xsi:type="dcterms:W3CDTF">2022-02-28T12:43:30Z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0x01010064E33CCC60F8C14FAB01452BFCBB8BF5</vt:lpwstr>
  </property>
  <property fmtid="{D5CDD505-2E9C-101B-9397-08002B2CF9AE}" pid="3" name="AuthorIds_UIVersion_2560">
    <vt:lpwstr>13</vt:lpwstr>
  </property>
</Properties>
</file>