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32" r:id="rId6"/>
    <p:sldId id="285" r:id="rId7"/>
    <p:sldId id="352" r:id="rId8"/>
    <p:sldId id="350" r:id="rId9"/>
    <p:sldId id="286" r:id="rId10"/>
    <p:sldId id="333" r:id="rId11"/>
    <p:sldId id="351" r:id="rId12"/>
    <p:sldId id="334" r:id="rId13"/>
    <p:sldId id="298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285"/>
            <p14:sldId id="352"/>
            <p14:sldId id="350"/>
            <p14:sldId id="286"/>
            <p14:sldId id="333"/>
            <p14:sldId id="351"/>
            <p14:sldId id="33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.ac.uk/myglasgow/librar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oose-2021-22-teaching-team/singletonrockpaperscissors" TargetMode="External"/><Relationship Id="rId2" Type="http://schemas.openxmlformats.org/officeDocument/2006/relationships/hyperlink" Target="https://stgit.dcs.gla.ac.uk/oose-2021-22-teaching-team/singletonexamp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Singleton and Factory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52890" cy="351962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https://www.gla.ac.uk/myglasgow/library/</a:t>
            </a:r>
            <a:endParaRPr lang="en-GB" dirty="0"/>
          </a:p>
          <a:p>
            <a:pPr algn="l"/>
            <a:r>
              <a:rPr lang="en-US" b="0" i="0" dirty="0">
                <a:effectLst/>
              </a:rPr>
              <a:t>Head First Design Patterns by </a:t>
            </a:r>
            <a:r>
              <a:rPr lang="en-US" b="0" i="0" u="none" strike="noStrike" dirty="0">
                <a:effectLst/>
              </a:rPr>
              <a:t>Freeman, Eric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Robson, Elisabeth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Sierra, Kathy</a:t>
            </a:r>
            <a:r>
              <a:rPr lang="en-US" b="0" i="0" dirty="0">
                <a:effectLst/>
              </a:rPr>
              <a:t> ; </a:t>
            </a:r>
            <a:r>
              <a:rPr lang="en-US" b="0" i="0" u="none" strike="noStrike" dirty="0">
                <a:effectLst/>
              </a:rPr>
              <a:t>More...</a:t>
            </a:r>
            <a:r>
              <a:rPr lang="en-US" b="0" i="0" dirty="0">
                <a:effectLst/>
              </a:rPr>
              <a:t>2009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5 pg171 - pg179 - The Singleton Design Pattern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/>
              <a:t>Only one instance is ever created</a:t>
            </a:r>
          </a:p>
          <a:p>
            <a:r>
              <a:rPr lang="en-GB" sz="2400" dirty="0">
                <a:latin typeface="Arial"/>
                <a:cs typeface="Arial"/>
              </a:rPr>
              <a:t>When first called and instance is null a instance is created</a:t>
            </a:r>
            <a:endParaRPr lang="en-GB" sz="2400" dirty="0"/>
          </a:p>
          <a:p>
            <a:r>
              <a:rPr lang="en-GB" sz="2400" dirty="0">
                <a:latin typeface="Arial"/>
                <a:cs typeface="Arial"/>
              </a:rPr>
              <a:t>Allow to access the one instance with out creating another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91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>
                <a:latin typeface="Arial"/>
                <a:cs typeface="Arial"/>
              </a:rPr>
              <a:t>Private constructor, so multiple instance can not be created</a:t>
            </a:r>
          </a:p>
          <a:p>
            <a:r>
              <a:rPr lang="en-GB" dirty="0">
                <a:latin typeface="Arial"/>
                <a:cs typeface="Arial"/>
              </a:rPr>
              <a:t>Private Static unique instance </a:t>
            </a:r>
            <a:endParaRPr lang="en-GB" sz="2400" dirty="0">
              <a:latin typeface="Arial"/>
              <a:cs typeface="Arial"/>
            </a:endParaRPr>
          </a:p>
          <a:p>
            <a:r>
              <a:rPr lang="en-GB" sz="2400" dirty="0">
                <a:latin typeface="Arial"/>
                <a:cs typeface="Arial"/>
              </a:rPr>
              <a:t>Public static </a:t>
            </a:r>
            <a:r>
              <a:rPr lang="en-GB" dirty="0" err="1">
                <a:latin typeface="Arial"/>
                <a:cs typeface="Arial"/>
              </a:rPr>
              <a:t>g</a:t>
            </a:r>
            <a:r>
              <a:rPr lang="en-GB" sz="2400" dirty="0" err="1">
                <a:latin typeface="Arial"/>
                <a:cs typeface="Arial"/>
              </a:rPr>
              <a:t>etInstance</a:t>
            </a:r>
            <a:r>
              <a:rPr lang="en-GB" sz="2400" dirty="0">
                <a:latin typeface="Arial"/>
                <a:cs typeface="Arial"/>
              </a:rPr>
              <a:t> retrieves the one instance</a:t>
            </a:r>
          </a:p>
          <a:p>
            <a:pPr lvl="1"/>
            <a:r>
              <a:rPr lang="en-GB" dirty="0">
                <a:latin typeface="Arial"/>
                <a:cs typeface="Arial"/>
              </a:rPr>
              <a:t>If unique instance is null create new instance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79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Connection pools and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Logging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Registry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Device Drivers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-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Other classes can create multiple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They have a Public Constructor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Singleton a private constructor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4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Java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43508"/>
            <a:ext cx="8329241" cy="351962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/>
              <a:t>Public </a:t>
            </a:r>
            <a:r>
              <a:rPr lang="en-GB" sz="1800" dirty="0" err="1"/>
              <a:t>SingletonExample</a:t>
            </a:r>
            <a:r>
              <a:rPr lang="en-GB" sz="1800" dirty="0"/>
              <a:t>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static </a:t>
            </a:r>
            <a:r>
              <a:rPr lang="en-GB" sz="1800"/>
              <a:t>SingletonExample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</a:t>
            </a:r>
            <a:r>
              <a:rPr lang="en-GB" sz="1800" dirty="0" err="1"/>
              <a:t>SingletonExample</a:t>
            </a:r>
            <a:r>
              <a:rPr lang="en-GB" sz="1800" dirty="0"/>
              <a:t> (){}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public static </a:t>
            </a:r>
            <a:r>
              <a:rPr lang="en-GB" sz="1800" dirty="0" err="1"/>
              <a:t>SingletonExample</a:t>
            </a:r>
            <a:r>
              <a:rPr lang="en-GB" sz="1800" dirty="0"/>
              <a:t> </a:t>
            </a:r>
            <a:r>
              <a:rPr lang="en-GB" sz="1800" dirty="0" err="1"/>
              <a:t>getInstance</a:t>
            </a:r>
            <a:r>
              <a:rPr lang="en-GB" sz="1800" dirty="0"/>
              <a:t> (){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if (</a:t>
            </a:r>
            <a:r>
              <a:rPr lang="en-GB" sz="1800" dirty="0" err="1"/>
              <a:t>uniqueInstance</a:t>
            </a:r>
            <a:r>
              <a:rPr lang="en-GB" sz="1800" dirty="0"/>
              <a:t> == null){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  </a:t>
            </a:r>
            <a:r>
              <a:rPr lang="en-GB" sz="1800" dirty="0" err="1"/>
              <a:t>uniqueInstance</a:t>
            </a:r>
            <a:r>
              <a:rPr lang="en-GB" sz="1800" dirty="0"/>
              <a:t> = new </a:t>
            </a:r>
            <a:r>
              <a:rPr lang="en-GB" sz="1800" dirty="0" err="1"/>
              <a:t>SingletonExample</a:t>
            </a:r>
            <a:r>
              <a:rPr lang="en-GB" sz="1800" dirty="0"/>
              <a:t>();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}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return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sz="1600" dirty="0"/>
              <a:t>Interface – Card Game Singleton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8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2967474" y="2643629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2967475" y="1396199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CardGa</a:t>
            </a:r>
            <a:r>
              <a:rPr lang="en-US" sz="1600" dirty="0" err="1">
                <a:ea typeface="ＭＳ Ｐゴシック" charset="-128"/>
                <a:cs typeface="ＭＳ Ｐゴシック" charset="-128"/>
              </a:rPr>
              <a:t>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2967474" y="1796101"/>
            <a:ext cx="1875009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deck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players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5807256" y="2366931"/>
            <a:ext cx="1875010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getInstance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generate()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5807256" y="2082213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Deck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4625170" y="1837849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 flipV="1">
            <a:off x="5059796" y="1960547"/>
            <a:ext cx="747460" cy="25319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3DF05-5B94-405F-821B-7B14FC7B00BA}"/>
              </a:ext>
            </a:extLst>
          </p:cNvPr>
          <p:cNvCxnSpPr>
            <a:cxnSpLocks/>
          </p:cNvCxnSpPr>
          <p:nvPr/>
        </p:nvCxnSpPr>
        <p:spPr bwMode="auto">
          <a:xfrm>
            <a:off x="8054132" y="969615"/>
            <a:ext cx="6132" cy="1115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43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https://stgit.dcs.gla.ac.uk/oose-2021-22-teaching-team/singletonexample</a:t>
            </a:r>
            <a:endParaRPr lang="en-GB" sz="2400" dirty="0"/>
          </a:p>
          <a:p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https://stgit.dcs.gla.ac.uk/oose-2021-22-teaching-team/singletonrockpaperscissors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3836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52B6B4-51CE-4893-A75E-1B390D06926D}"/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31292</TotalTime>
  <Words>336</Words>
  <Application>Microsoft Office PowerPoint</Application>
  <PresentationFormat>On-screen Show (16:9)</PresentationFormat>
  <Paragraphs>79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System Font Regular</vt:lpstr>
      <vt:lpstr>Times New Roman</vt:lpstr>
      <vt:lpstr>Wingdings</vt:lpstr>
      <vt:lpstr>UoG_PowerPoint_16.9</vt:lpstr>
      <vt:lpstr>Object Orientated Software Engineering</vt:lpstr>
      <vt:lpstr>Intended Learning Outcomes</vt:lpstr>
      <vt:lpstr>Design Patterns – Singleton</vt:lpstr>
      <vt:lpstr>Design Patterns – Singleton</vt:lpstr>
      <vt:lpstr>Design Patterns – Singleton - Examples</vt:lpstr>
      <vt:lpstr>Design Patterns - Singleton</vt:lpstr>
      <vt:lpstr>Design Patterns – Java Singleton</vt:lpstr>
      <vt:lpstr>Interface – Card Game Singleton</vt:lpstr>
      <vt:lpstr>Singleton - Example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31</cp:revision>
  <dcterms:created xsi:type="dcterms:W3CDTF">2016-02-16T11:44:26Z</dcterms:created>
  <dcterms:modified xsi:type="dcterms:W3CDTF">2022-03-02T20:05:39Z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