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330" r:id="rId6"/>
    <p:sldId id="359" r:id="rId7"/>
    <p:sldId id="360" r:id="rId8"/>
    <p:sldId id="296" r:id="rId9"/>
    <p:sldId id="288" r:id="rId1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0"/>
          </p14:sldIdLst>
        </p14:section>
        <p14:section name="Untitled Section" id="{81482150-BCB1-694E-998B-D77A460E4567}">
          <p14:sldIdLst>
            <p14:sldId id="359"/>
            <p14:sldId id="360"/>
            <p14:sldId id="29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2013" autoAdjust="0"/>
  </p:normalViewPr>
  <p:slideViewPr>
    <p:cSldViewPr snapToGrid="0">
      <p:cViewPr varScale="1">
        <p:scale>
          <a:sx n="81" d="100"/>
          <a:sy n="81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git.dcs.gla.ac.uk/oose-2021-22-teaching-team/singletoncardgamesolu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Week Nine Tutorial 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 and Stephen Lindsay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56" y="36769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192012" y="1442708"/>
            <a:ext cx="194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3B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57" y="1165672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2DB2-4973-4B80-89BE-F47A9791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Week Nine – Singleton Design Pattern Lab</a:t>
            </a:r>
          </a:p>
          <a:p>
            <a:r>
              <a:rPr lang="en-GB" dirty="0"/>
              <a:t>Requirement Gathering</a:t>
            </a:r>
          </a:p>
          <a:p>
            <a:r>
              <a:rPr lang="en-GB" sz="2400" dirty="0"/>
              <a:t>Decorator Design Pattern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31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Singleton Design Pattern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https://stgit.dcs.gla.ac.uk/oose-2021-22-teaching-team/singletoncardgamesolution</a:t>
            </a:r>
            <a:endParaRPr lang="en-GB" sz="2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04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Requirement Gathering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Scope</a:t>
            </a:r>
          </a:p>
          <a:p>
            <a:r>
              <a:rPr lang="en-GB" sz="2400" dirty="0"/>
              <a:t>Prototype</a:t>
            </a:r>
          </a:p>
          <a:p>
            <a:r>
              <a:rPr lang="en-GB" sz="2400" dirty="0"/>
              <a:t>Questions</a:t>
            </a:r>
          </a:p>
          <a:p>
            <a:r>
              <a:rPr lang="en-GB" sz="2400" dirty="0"/>
              <a:t>Interviews</a:t>
            </a:r>
          </a:p>
          <a:p>
            <a:r>
              <a:rPr lang="en-GB" sz="2400" dirty="0"/>
              <a:t>Group Meetings</a:t>
            </a:r>
          </a:p>
          <a:p>
            <a:r>
              <a:rPr lang="en-GB" sz="2400" dirty="0"/>
              <a:t>User Stories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/>
              <a:t>Requirements </a:t>
            </a:r>
            <a:r>
              <a:rPr lang="en-GB" dirty="0"/>
              <a:t>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3D1266-C4FF-4EFB-A872-99F174570585}"/>
</file>

<file path=customXml/itemProps3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30904</TotalTime>
  <Words>84</Words>
  <Application>Microsoft Office PowerPoint</Application>
  <PresentationFormat>On-screen Show (16:9)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UoG_PowerPoint_16.9</vt:lpstr>
      <vt:lpstr>Object Orientated Software Engineering</vt:lpstr>
      <vt:lpstr>Admin</vt:lpstr>
      <vt:lpstr>Overview</vt:lpstr>
      <vt:lpstr>Singleton Design Pattern – Solution </vt:lpstr>
      <vt:lpstr>Requirement Gathering - Overview</vt:lpstr>
      <vt:lpstr>Requirements – Any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32</cp:revision>
  <dcterms:created xsi:type="dcterms:W3CDTF">2016-02-16T11:44:26Z</dcterms:created>
  <dcterms:modified xsi:type="dcterms:W3CDTF">2022-03-08T09:13:53Z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