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288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07"/>
    <p:restoredTop sz="72013" autoAdjust="0"/>
  </p:normalViewPr>
  <p:slideViewPr>
    <p:cSldViewPr snapToGrid="0">
      <p:cViewPr varScale="1">
        <p:scale>
          <a:sx n="81" d="100"/>
          <a:sy n="81" d="100"/>
        </p:scale>
        <p:origin x="8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gla.ac.uk/mod/page/view.php?id=2706868" TargetMode="External"/><Relationship Id="rId2" Type="http://schemas.openxmlformats.org/officeDocument/2006/relationships/hyperlink" Target="https://moodle.gla.ac.uk/course/view.php?id=332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cracker.com/search/all-disciplines/engineering-work-placements-internships" TargetMode="External"/><Relationship Id="rId2" Type="http://schemas.openxmlformats.org/officeDocument/2006/relationships/hyperlink" Target="https://www.e-placementscotland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la.ac.uk/myglasgow/careers/findingjobs/internships/" TargetMode="External"/><Relationship Id="rId4" Type="http://schemas.openxmlformats.org/officeDocument/2006/relationships/hyperlink" Target="https://glasgow.targetconnect.net/unaut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Internships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Assessed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US" dirty="0"/>
              <a:t>Between third and fourth year</a:t>
            </a:r>
          </a:p>
          <a:p>
            <a:r>
              <a:rPr lang="en-US" dirty="0"/>
              <a:t>One visit for 30 minutes with you and 15-30 minutes with your manager</a:t>
            </a:r>
          </a:p>
          <a:p>
            <a:r>
              <a:rPr lang="en-US" dirty="0"/>
              <a:t>Poster and Presentation in October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7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Full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US" dirty="0"/>
              <a:t>Between third and fifth year – Your fourth year</a:t>
            </a:r>
          </a:p>
          <a:p>
            <a:r>
              <a:rPr lang="en-US" dirty="0"/>
              <a:t>Ten months</a:t>
            </a:r>
          </a:p>
          <a:p>
            <a:r>
              <a:rPr lang="en-US" dirty="0"/>
              <a:t>Failure to complete fifth year is a designated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01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888670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Full Year –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US" dirty="0"/>
              <a:t>Visit 30 minutes with you and 30 minutes with manager in first two months</a:t>
            </a:r>
          </a:p>
          <a:p>
            <a:r>
              <a:rPr lang="en-US" dirty="0"/>
              <a:t>One day University workshop</a:t>
            </a:r>
          </a:p>
          <a:p>
            <a:r>
              <a:rPr lang="en-US" dirty="0"/>
              <a:t>40 weekly diaries</a:t>
            </a:r>
          </a:p>
          <a:p>
            <a:r>
              <a:rPr lang="en-US" dirty="0"/>
              <a:t>30 minutes lean coffees – Online meetings</a:t>
            </a:r>
          </a:p>
          <a:p>
            <a:r>
              <a:rPr lang="en-US" dirty="0"/>
              <a:t>Project Proposal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Second visit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25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Internship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Placements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GB" dirty="0"/>
              <a:t>A placement or an internship – Same</a:t>
            </a:r>
          </a:p>
          <a:p>
            <a:r>
              <a:rPr lang="en-GB" dirty="0"/>
              <a:t>BSc Computer Science</a:t>
            </a:r>
          </a:p>
          <a:p>
            <a:pPr lvl="1"/>
            <a:r>
              <a:rPr lang="en-GB" dirty="0"/>
              <a:t>Non-assessed placement</a:t>
            </a:r>
          </a:p>
          <a:p>
            <a:r>
              <a:rPr lang="en-GB" dirty="0"/>
              <a:t>BSc Software Engineering or MSci Software Engineering</a:t>
            </a:r>
          </a:p>
          <a:p>
            <a:pPr lvl="1"/>
            <a:r>
              <a:rPr lang="en-GB" dirty="0"/>
              <a:t>Ten weeks or more assessed placement</a:t>
            </a:r>
          </a:p>
          <a:p>
            <a:r>
              <a:rPr lang="en-GB" dirty="0"/>
              <a:t>MSci Software Engineering with work placement</a:t>
            </a:r>
          </a:p>
          <a:p>
            <a:pPr lvl="1"/>
            <a:r>
              <a:rPr lang="en-GB" dirty="0"/>
              <a:t>Ten month or more assessed placement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Assessed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GB" dirty="0"/>
              <a:t>Full time 35 hours or more</a:t>
            </a:r>
          </a:p>
          <a:p>
            <a:r>
              <a:rPr lang="en-GB" dirty="0"/>
              <a:t>On or above living wage</a:t>
            </a:r>
          </a:p>
          <a:p>
            <a:r>
              <a:rPr lang="en-GB" dirty="0"/>
              <a:t>Working as a software engineer, some coding</a:t>
            </a:r>
          </a:p>
          <a:p>
            <a:r>
              <a:rPr lang="en-GB" dirty="0"/>
              <a:t>Working in a team with a manager/mentor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5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GB" dirty="0"/>
              <a:t>Good work experience</a:t>
            </a:r>
          </a:p>
          <a:p>
            <a:r>
              <a:rPr lang="en-GB" dirty="0"/>
              <a:t>Looks good for your CV</a:t>
            </a:r>
          </a:p>
          <a:p>
            <a:r>
              <a:rPr lang="en-GB" dirty="0"/>
              <a:t>Good experience to answer interview questions</a:t>
            </a:r>
          </a:p>
          <a:p>
            <a:r>
              <a:rPr lang="en-GB" dirty="0"/>
              <a:t>Gain knowledge of working in industry</a:t>
            </a:r>
          </a:p>
          <a:p>
            <a:r>
              <a:rPr lang="en-GB" dirty="0"/>
              <a:t>Do you want to be a software engineer</a:t>
            </a:r>
          </a:p>
          <a:p>
            <a:r>
              <a:rPr lang="en-GB" dirty="0"/>
              <a:t>A number of companies takes most graduates from interns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GB" dirty="0"/>
              <a:t>You own finding your placement</a:t>
            </a:r>
          </a:p>
          <a:p>
            <a:r>
              <a:rPr lang="en-GB" dirty="0"/>
              <a:t>Computer Science Careers Moodle</a:t>
            </a: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https://moodle.gla.ac.uk/course/view.php?id=3323</a:t>
            </a:r>
            <a:endParaRPr lang="en-GB" dirty="0"/>
          </a:p>
          <a:p>
            <a:pPr lvl="1"/>
            <a:r>
              <a:rPr lang="en-GB" dirty="0"/>
              <a:t>Internship Opportunities forum</a:t>
            </a:r>
          </a:p>
          <a:p>
            <a:pPr lvl="1"/>
            <a:r>
              <a:rPr lang="en-GB" dirty="0"/>
              <a:t>Recruitment Process -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https://moodle.gla.ac.uk/mod/page/view.php?id=2706868</a:t>
            </a:r>
            <a:endParaRPr lang="en-GB" dirty="0"/>
          </a:p>
          <a:p>
            <a:pPr lvl="1"/>
            <a:r>
              <a:rPr lang="en-GB" dirty="0"/>
              <a:t>CV Skills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48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pPr algn="l"/>
            <a:r>
              <a:rPr lang="en-US" b="0" i="0" u="none" strike="noStrike" dirty="0" err="1">
                <a:effectLst/>
                <a:latin typeface="Hillhea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ePlacement</a:t>
            </a:r>
            <a:r>
              <a:rPr lang="en-US" b="0" i="0" dirty="0">
                <a:effectLst/>
                <a:latin typeface="Hillhead"/>
              </a:rPr>
              <a:t> can also offer placements</a:t>
            </a:r>
          </a:p>
          <a:p>
            <a:pPr algn="l"/>
            <a:r>
              <a:rPr lang="en-US" b="0" i="0" u="none" strike="noStrike" dirty="0">
                <a:effectLst/>
                <a:latin typeface="Hillhea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Graduate Cracker</a:t>
            </a:r>
            <a:r>
              <a:rPr lang="en-US" b="0" i="0" dirty="0">
                <a:effectLst/>
                <a:latin typeface="Hillhead"/>
              </a:rPr>
              <a:t> also offer placements</a:t>
            </a:r>
          </a:p>
          <a:p>
            <a:r>
              <a:rPr lang="en-GB" dirty="0"/>
              <a:t>Careers Service -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Glasgow (targetconnect.net)</a:t>
            </a:r>
            <a:endParaRPr lang="en-US" dirty="0"/>
          </a:p>
          <a:p>
            <a:r>
              <a:rPr lang="en-US" dirty="0"/>
              <a:t>Internship Hub -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Glasgow - </a:t>
            </a:r>
            <a:r>
              <a:rPr 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MyGlasgow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Careers Service - Finding jobs and work experience - Internships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98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US" dirty="0"/>
              <a:t>Companies give talks about CV writing</a:t>
            </a:r>
          </a:p>
          <a:p>
            <a:r>
              <a:rPr lang="en-US" dirty="0"/>
              <a:t>Careers CV clinics</a:t>
            </a:r>
          </a:p>
          <a:p>
            <a:r>
              <a:rPr lang="en-US" dirty="0"/>
              <a:t>Companies give talks about interviews and assessment centers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24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464712"/>
          </a:xfrm>
        </p:spPr>
        <p:txBody>
          <a:bodyPr/>
          <a:lstStyle/>
          <a:p>
            <a:r>
              <a:rPr lang="en-US" dirty="0"/>
              <a:t>Good team player</a:t>
            </a:r>
          </a:p>
          <a:p>
            <a:r>
              <a:rPr lang="en-US" dirty="0"/>
              <a:t>Good coder and enjoys it</a:t>
            </a:r>
          </a:p>
          <a:p>
            <a:r>
              <a:rPr lang="en-US" dirty="0"/>
              <a:t>Attend hackathons and conferences</a:t>
            </a:r>
          </a:p>
          <a:p>
            <a:r>
              <a:rPr lang="en-US" dirty="0"/>
              <a:t>Repository of work e.g.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Make the most of the team project</a:t>
            </a:r>
          </a:p>
          <a:p>
            <a:r>
              <a:rPr lang="en-US" dirty="0"/>
              <a:t>Some companies start mid August, rounds of hire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41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14E31-BFC7-42D2-B435-A25B69B0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1354219"/>
            <a:ext cx="7946796" cy="35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09881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28768-1299-4492-8764-B38BEC33A1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27181</TotalTime>
  <Words>395</Words>
  <Application>Microsoft Office PowerPoint</Application>
  <PresentationFormat>On-screen Show (16:9)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Hillhead</vt:lpstr>
      <vt:lpstr>Times New Roman</vt:lpstr>
      <vt:lpstr>Wingdings</vt:lpstr>
      <vt:lpstr>UoG_PowerPoint_16.9</vt:lpstr>
      <vt:lpstr>Object Orientated Software Engineering</vt:lpstr>
      <vt:lpstr>Placements What</vt:lpstr>
      <vt:lpstr>Assessed Placement</vt:lpstr>
      <vt:lpstr>Why</vt:lpstr>
      <vt:lpstr>Finding</vt:lpstr>
      <vt:lpstr>Finding</vt:lpstr>
      <vt:lpstr>Preparation</vt:lpstr>
      <vt:lpstr>Preparation</vt:lpstr>
      <vt:lpstr>Preparation</vt:lpstr>
      <vt:lpstr>Summer Assessed</vt:lpstr>
      <vt:lpstr>Full Year</vt:lpstr>
      <vt:lpstr>Full Year – Assessments</vt:lpstr>
      <vt:lpstr>Internship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25</cp:revision>
  <dcterms:created xsi:type="dcterms:W3CDTF">2016-02-16T11:44:26Z</dcterms:created>
  <dcterms:modified xsi:type="dcterms:W3CDTF">2022-03-21T12:44:05Z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