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548-FB0D-4C80-9238-FD9F78C7CB4F}" type="datetimeFigureOut">
              <a:rPr lang="zh-CN" altLang="en-US" smtClean="0"/>
              <a:t>2018/10/16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A64-7109-4008-A724-32F0C76B44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ADMINDAY06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2018-10-16T13:19:29Z</dcterms:created>
  <dcterms:modified xsi:type="dcterms:W3CDTF">2018-10-16T13:20:00Z</dcterms:modified>
</cp:coreProperties>
</file>