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9B3B-88CD-4890-BA84-B8DA301A6151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115E-AEB5-4452-A8A6-90861D5D01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7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2018-10-16T13:20:54Z</dcterms:created>
  <dcterms:modified xsi:type="dcterms:W3CDTF">2018-10-16T13:21:13Z</dcterms:modified>
</cp:coreProperties>
</file>