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A922-DEA3-4486-8C0D-758D7932CC30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D24A-0B16-4EC7-8A10-C19816A8C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A922-DEA3-4486-8C0D-758D7932CC30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D24A-0B16-4EC7-8A10-C19816A8C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A922-DEA3-4486-8C0D-758D7932CC30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D24A-0B16-4EC7-8A10-C19816A8C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A922-DEA3-4486-8C0D-758D7932CC30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D24A-0B16-4EC7-8A10-C19816A8C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A922-DEA3-4486-8C0D-758D7932CC30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D24A-0B16-4EC7-8A10-C19816A8C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A922-DEA3-4486-8C0D-758D7932CC30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D24A-0B16-4EC7-8A10-C19816A8C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A922-DEA3-4486-8C0D-758D7932CC30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D24A-0B16-4EC7-8A10-C19816A8C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A922-DEA3-4486-8C0D-758D7932CC30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D24A-0B16-4EC7-8A10-C19816A8C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A922-DEA3-4486-8C0D-758D7932CC30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D24A-0B16-4EC7-8A10-C19816A8C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A922-DEA3-4486-8C0D-758D7932CC30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D24A-0B16-4EC7-8A10-C19816A8C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A922-DEA3-4486-8C0D-758D7932CC30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D24A-0B16-4EC7-8A10-C19816A8C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A922-DEA3-4486-8C0D-758D7932CC30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9D24A-0B16-4EC7-8A10-C19816A8C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0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1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1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1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1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1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1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1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1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1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1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0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2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2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2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2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2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2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2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2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2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2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0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3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3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3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3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3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3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3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3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3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0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0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0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0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0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1_00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AutoBVT</cp:lastModifiedBy>
  <cp:revision>1</cp:revision>
  <dcterms:created xsi:type="dcterms:W3CDTF">2018-10-16T13:11:30Z</dcterms:created>
  <dcterms:modified xsi:type="dcterms:W3CDTF">2018-10-16T13:12:19Z</dcterms:modified>
</cp:coreProperties>
</file>