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5E71-CE56-4DC0-B903-A534ABE64844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B4DA-FDE8-4277-8E21-5B3F2687B5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3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2018-10-16T13:16:07Z</dcterms:created>
  <dcterms:modified xsi:type="dcterms:W3CDTF">2018-10-16T13:16:29Z</dcterms:modified>
</cp:coreProperties>
</file>