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9144000" cy="6858000" type="screen4x3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C33F-EAA3-4951-B25D-839D165FF529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DED9-948D-4389-B59E-907B47A674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C33F-EAA3-4951-B25D-839D165FF529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DED9-948D-4389-B59E-907B47A674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C33F-EAA3-4951-B25D-839D165FF529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DED9-948D-4389-B59E-907B47A674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C33F-EAA3-4951-B25D-839D165FF529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DED9-948D-4389-B59E-907B47A674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C33F-EAA3-4951-B25D-839D165FF529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DED9-948D-4389-B59E-907B47A674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C33F-EAA3-4951-B25D-839D165FF529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DED9-948D-4389-B59E-907B47A674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C33F-EAA3-4951-B25D-839D165FF529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DED9-948D-4389-B59E-907B47A674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C33F-EAA3-4951-B25D-839D165FF529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DED9-948D-4389-B59E-907B47A674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C33F-EAA3-4951-B25D-839D165FF529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DED9-948D-4389-B59E-907B47A674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C33F-EAA3-4951-B25D-839D165FF529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DED9-948D-4389-B59E-907B47A674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C33F-EAA3-4951-B25D-839D165FF529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DED9-948D-4389-B59E-907B47A674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0C33F-EAA3-4951-B25D-839D165FF529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4DED9-948D-4389-B59E-907B47A674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4_00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4_01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4_01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4_01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4_01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4_01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4_01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4_01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4_01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4_01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4_01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4_00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4_02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4_02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4_02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4_02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4_02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4_02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4_02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4_02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4_02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4_02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4_00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4_03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4_03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4_03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4_03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4_03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4_03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4_03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4_03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4_03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4_03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4_00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4_04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4_04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4_04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4_04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4_00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4_00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4_00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4_00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4_00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43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AutoBVT</dc:creator>
  <cp:lastModifiedBy>AutoBVT</cp:lastModifiedBy>
  <cp:revision>1</cp:revision>
  <dcterms:created xsi:type="dcterms:W3CDTF">2018-10-16T13:17:24Z</dcterms:created>
  <dcterms:modified xsi:type="dcterms:W3CDTF">2018-10-16T13:17:46Z</dcterms:modified>
</cp:coreProperties>
</file>