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7EB6-AFE1-412B-8148-4789AFA0EE8D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5B54-B391-4BF0-B4AF-A49ED6642B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ENGINEERDAY01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2018-10-18T23:22:34Z</dcterms:created>
  <dcterms:modified xsi:type="dcterms:W3CDTF">2018-10-18T23:23:02Z</dcterms:modified>
</cp:coreProperties>
</file>