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A9F-10BA-4F95-BF8B-7A155F21E677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933-72E4-4305-9BAD-C6060E8ABF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A9F-10BA-4F95-BF8B-7A155F21E677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933-72E4-4305-9BAD-C6060E8ABF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A9F-10BA-4F95-BF8B-7A155F21E677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933-72E4-4305-9BAD-C6060E8ABF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A9F-10BA-4F95-BF8B-7A155F21E677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933-72E4-4305-9BAD-C6060E8ABF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A9F-10BA-4F95-BF8B-7A155F21E677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933-72E4-4305-9BAD-C6060E8ABF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A9F-10BA-4F95-BF8B-7A155F21E677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933-72E4-4305-9BAD-C6060E8ABF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A9F-10BA-4F95-BF8B-7A155F21E677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933-72E4-4305-9BAD-C6060E8ABF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A9F-10BA-4F95-BF8B-7A155F21E677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933-72E4-4305-9BAD-C6060E8ABF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A9F-10BA-4F95-BF8B-7A155F21E677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933-72E4-4305-9BAD-C6060E8ABF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A9F-10BA-4F95-BF8B-7A155F21E677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933-72E4-4305-9BAD-C6060E8ABF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A9F-10BA-4F95-BF8B-7A155F21E677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933-72E4-4305-9BAD-C6060E8ABF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DA9F-10BA-4F95-BF8B-7A155F21E677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C933-72E4-4305-9BAD-C6060E8ABF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2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2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2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2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3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3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3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3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3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3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3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3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3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3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4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4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4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4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4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4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4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4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4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2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2018-10-18T23:23:20Z</dcterms:created>
  <dcterms:modified xsi:type="dcterms:W3CDTF">2018-10-18T23:23:43Z</dcterms:modified>
</cp:coreProperties>
</file>