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A51A-E83B-4FAB-9847-CF55D61B4FD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F8D8-FB6C-4DCF-9C4F-5D46F6D2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3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2018-10-18T23:24:05Z</dcterms:created>
  <dcterms:modified xsi:type="dcterms:W3CDTF">2018-10-18T23:24:23Z</dcterms:modified>
</cp:coreProperties>
</file>