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36E7-5DEE-4914-AB9B-8428E193E102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FE52-0F1E-4771-AC48-24471FB62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5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2018-10-18T23:25:06Z</dcterms:created>
  <dcterms:modified xsi:type="dcterms:W3CDTF">2018-10-18T23:25:22Z</dcterms:modified>
</cp:coreProperties>
</file>