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95A-311B-49BF-B1F2-C5D1110801B0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43DC-E4B1-4F5C-A81D-BDB4B20C8D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6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2018-10-18T23:25:35Z</dcterms:created>
  <dcterms:modified xsi:type="dcterms:W3CDTF">2018-10-18T23:25:51Z</dcterms:modified>
</cp:coreProperties>
</file>