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1376-4B86-4728-96B0-14D134D892EC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3189-E353-4D62-B914-9E79DE16AB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7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2018-10-18T23:26:05Z</dcterms:created>
  <dcterms:modified xsi:type="dcterms:W3CDTF">2018-10-18T23:26:20Z</dcterms:modified>
</cp:coreProperties>
</file>