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F84-2D34-4F1E-911A-37C6BD14A57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E077-FA3E-45CA-A898-C6F8BA9DB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F84-2D34-4F1E-911A-37C6BD14A57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E077-FA3E-45CA-A898-C6F8BA9DB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F84-2D34-4F1E-911A-37C6BD14A57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E077-FA3E-45CA-A898-C6F8BA9DB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F84-2D34-4F1E-911A-37C6BD14A57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E077-FA3E-45CA-A898-C6F8BA9DB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F84-2D34-4F1E-911A-37C6BD14A57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E077-FA3E-45CA-A898-C6F8BA9DB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F84-2D34-4F1E-911A-37C6BD14A57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E077-FA3E-45CA-A898-C6F8BA9DB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F84-2D34-4F1E-911A-37C6BD14A57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E077-FA3E-45CA-A898-C6F8BA9DB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F84-2D34-4F1E-911A-37C6BD14A57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E077-FA3E-45CA-A898-C6F8BA9DB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F84-2D34-4F1E-911A-37C6BD14A57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E077-FA3E-45CA-A898-C6F8BA9DB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F84-2D34-4F1E-911A-37C6BD14A57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E077-FA3E-45CA-A898-C6F8BA9DB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F84-2D34-4F1E-911A-37C6BD14A57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E077-FA3E-45CA-A898-C6F8BA9DB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EF84-2D34-4F1E-911A-37C6BD14A578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E077-FA3E-45CA-A898-C6F8BA9DBC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0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1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1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1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1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0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2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2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2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2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2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2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2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2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0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3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3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3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3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3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3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3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3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3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3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4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4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4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4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4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4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4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4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4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4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5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5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5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5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5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5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5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5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5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5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0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6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6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6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6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6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6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6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6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6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6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7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7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7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0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1_00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72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1</cp:revision>
  <dcterms:created xsi:type="dcterms:W3CDTF">2018-10-18T23:16:34Z</dcterms:created>
  <dcterms:modified xsi:type="dcterms:W3CDTF">2018-10-18T23:16:55Z</dcterms:modified>
</cp:coreProperties>
</file>