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9BF6-42DF-492A-9E77-6ED9F7A9BB8B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ACEC-C06A-441F-8EC1-914C2FF184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4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5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5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5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5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5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5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5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2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2018-10-18T23:18:00Z</dcterms:created>
  <dcterms:modified xsi:type="dcterms:W3CDTF">2018-10-18T23:18:29Z</dcterms:modified>
</cp:coreProperties>
</file>