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9595-DCF2-4CF2-A555-974647EE35E5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6325-3E47-45DC-820C-A50B7D03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9595-DCF2-4CF2-A555-974647EE35E5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6325-3E47-45DC-820C-A50B7D03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9595-DCF2-4CF2-A555-974647EE35E5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6325-3E47-45DC-820C-A50B7D03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9595-DCF2-4CF2-A555-974647EE35E5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6325-3E47-45DC-820C-A50B7D03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9595-DCF2-4CF2-A555-974647EE35E5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6325-3E47-45DC-820C-A50B7D03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9595-DCF2-4CF2-A555-974647EE35E5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6325-3E47-45DC-820C-A50B7D03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9595-DCF2-4CF2-A555-974647EE35E5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6325-3E47-45DC-820C-A50B7D03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9595-DCF2-4CF2-A555-974647EE35E5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6325-3E47-45DC-820C-A50B7D03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9595-DCF2-4CF2-A555-974647EE35E5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6325-3E47-45DC-820C-A50B7D03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9595-DCF2-4CF2-A555-974647EE35E5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6325-3E47-45DC-820C-A50B7D03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9595-DCF2-4CF2-A555-974647EE35E5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6325-3E47-45DC-820C-A50B7D03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9595-DCF2-4CF2-A555-974647EE35E5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6325-3E47-45DC-820C-A50B7D0393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0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1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1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1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1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1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1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1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1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1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1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0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2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2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2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2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2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2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2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2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2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2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0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3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3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3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3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3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3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3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3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3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3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0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4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4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4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4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4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4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4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4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4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4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0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5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5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5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53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54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55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5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5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5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5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06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07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08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INUXNSD_V01SERVICESDAY03_009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59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AutoBVT</cp:lastModifiedBy>
  <cp:revision>1</cp:revision>
  <dcterms:created xsi:type="dcterms:W3CDTF">2018-10-18T23:19:10Z</dcterms:created>
  <dcterms:modified xsi:type="dcterms:W3CDTF">2018-10-18T23:19:27Z</dcterms:modified>
</cp:coreProperties>
</file>