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F03E-47ED-40F8-A965-03E29EC7CF99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22DD-A472-4C64-BB34-B4B15466BC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3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4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4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4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4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4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4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4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4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4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5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5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5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5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5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5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4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55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2018-10-18T23:19:41Z</dcterms:created>
  <dcterms:modified xsi:type="dcterms:W3CDTF">2018-10-18T23:20:00Z</dcterms:modified>
</cp:coreProperties>
</file>