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8E0D-49C6-438D-B9A6-D8920B63A774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0703-09AE-45B3-889B-26C0FF8A4D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5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2018-10-18T23:21:28Z</dcterms:created>
  <dcterms:modified xsi:type="dcterms:W3CDTF">2018-10-18T23:21:50Z</dcterms:modified>
</cp:coreProperties>
</file>