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65" r:id="rId3"/>
    <p:sldId id="261" r:id="rId4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BCC00"/>
    <a:srgbClr val="FF0066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6409" autoAdjust="0"/>
  </p:normalViewPr>
  <p:slideViewPr>
    <p:cSldViewPr showGuides="1">
      <p:cViewPr varScale="1">
        <p:scale>
          <a:sx n="109" d="100"/>
          <a:sy n="109" d="100"/>
        </p:scale>
        <p:origin x="582" y="114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1/4/2018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APMRA and diseases table</a:t>
            </a:r>
          </a:p>
          <a:p>
            <a:r>
              <a:rPr lang="en-US" altLang="zh-TW" dirty="0"/>
              <a:t>lack of </a:t>
            </a:r>
            <a:r>
              <a:rPr lang="en-US" altLang="zh-TW" dirty="0" err="1"/>
              <a:t>ClinicalSignificance</a:t>
            </a:r>
            <a:r>
              <a:rPr lang="en-US" altLang="zh-TW" dirty="0"/>
              <a:t> &amp; contact with Affymetrix company</a:t>
            </a:r>
          </a:p>
          <a:p>
            <a:r>
              <a:rPr lang="en-US" altLang="zh-TW" dirty="0"/>
              <a:t>search for </a:t>
            </a:r>
            <a:r>
              <a:rPr lang="en-US" altLang="zh-TW" dirty="0" err="1"/>
              <a:t>ClinVar</a:t>
            </a:r>
            <a:r>
              <a:rPr lang="en-US" altLang="zh-TW" dirty="0"/>
              <a:t> of NCBI by </a:t>
            </a:r>
            <a:r>
              <a:rPr lang="en-US" altLang="zh-TW" dirty="0" err="1"/>
              <a:t>dbSNP</a:t>
            </a:r>
            <a:r>
              <a:rPr lang="en-US" altLang="zh-TW" dirty="0"/>
              <a:t>(</a:t>
            </a:r>
            <a:r>
              <a:rPr lang="en-US" altLang="zh-TW" dirty="0" err="1"/>
              <a:t>rs</a:t>
            </a:r>
            <a:r>
              <a:rPr lang="en-US" altLang="zh-TW" dirty="0"/>
              <a:t> ID)</a:t>
            </a:r>
          </a:p>
          <a:p>
            <a:r>
              <a:rPr lang="en-US" altLang="zh-TW" dirty="0"/>
              <a:t>Are </a:t>
            </a:r>
            <a:r>
              <a:rPr lang="en-US" altLang="zh-TW" dirty="0" err="1"/>
              <a:t>PhenotypeList</a:t>
            </a:r>
            <a:r>
              <a:rPr lang="en-US" altLang="zh-TW" dirty="0"/>
              <a:t> and </a:t>
            </a:r>
            <a:r>
              <a:rPr lang="en-US" altLang="zh-TW" dirty="0" err="1"/>
              <a:t>ClinicalSignificance</a:t>
            </a:r>
            <a:r>
              <a:rPr lang="en-US" altLang="zh-TW" dirty="0"/>
              <a:t> representative?</a:t>
            </a: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70619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30885</TotalTime>
  <Words>37</Words>
  <Application>Microsoft Office PowerPoint</Application>
  <PresentationFormat>自訂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Helvetica Neue</vt:lpstr>
      <vt:lpstr>MS PGothic</vt:lpstr>
      <vt:lpstr>MS PGothic</vt:lpstr>
      <vt:lpstr>Nokia Standard Rom</vt:lpstr>
      <vt:lpstr>微軟正黑體</vt:lpstr>
      <vt:lpstr>Arial</vt:lpstr>
      <vt:lpstr>News Gothic MT</vt:lpstr>
      <vt:lpstr>Wingdings</vt:lpstr>
      <vt:lpstr>Blank Presentation</vt:lpstr>
      <vt:lpstr>Discussion  Speaker : Wei Meng Lin</vt:lpstr>
      <vt:lpstr>Work List</vt:lpstr>
      <vt:lpstr>Thank you for this opportunity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Tribal DDB</dc:creator>
  <cp:lastModifiedBy>user 2</cp:lastModifiedBy>
  <cp:revision>776</cp:revision>
  <cp:lastPrinted>2010-10-18T12:26:00Z</cp:lastPrinted>
  <dcterms:created xsi:type="dcterms:W3CDTF">2010-11-08T02:21:01Z</dcterms:created>
  <dcterms:modified xsi:type="dcterms:W3CDTF">2018-01-04T00:51:58Z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