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5" r:id="rId3"/>
    <p:sldId id="266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BCC00"/>
    <a:srgbClr val="FF0066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6409" autoAdjust="0"/>
  </p:normalViewPr>
  <p:slideViewPr>
    <p:cSldViewPr showGuides="1">
      <p:cViewPr varScale="1">
        <p:scale>
          <a:sx n="109" d="100"/>
          <a:sy n="109" d="100"/>
        </p:scale>
        <p:origin x="582" y="114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1/9/2018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Axiom APMRA analysis </a:t>
            </a:r>
            <a:r>
              <a:rPr lang="en-US" altLang="zh-TW" dirty="0">
                <a:solidFill>
                  <a:srgbClr val="FF0000"/>
                </a:solidFill>
              </a:rPr>
              <a:t>All Reevaluated</a:t>
            </a:r>
          </a:p>
          <a:p>
            <a:r>
              <a:rPr lang="en-US" altLang="zh-TW" dirty="0"/>
              <a:t>Colorectal cancer</a:t>
            </a:r>
          </a:p>
          <a:p>
            <a:r>
              <a:rPr lang="en-US" altLang="zh-TW" dirty="0"/>
              <a:t>Lung</a:t>
            </a:r>
          </a:p>
          <a:p>
            <a:r>
              <a:rPr lang="en-US" altLang="zh-TW" dirty="0"/>
              <a:t>Breast</a:t>
            </a:r>
          </a:p>
          <a:p>
            <a:r>
              <a:rPr lang="en-US" altLang="zh-TW" dirty="0"/>
              <a:t>Liver</a:t>
            </a:r>
          </a:p>
          <a:p>
            <a:r>
              <a:rPr lang="en-US" altLang="zh-TW" dirty="0"/>
              <a:t>Oral</a:t>
            </a:r>
          </a:p>
          <a:p>
            <a:r>
              <a:rPr lang="en-US" altLang="zh-TW" dirty="0"/>
              <a:t>Prostate</a:t>
            </a:r>
          </a:p>
          <a:p>
            <a:r>
              <a:rPr lang="en-US" altLang="zh-TW" dirty="0"/>
              <a:t>Ovarian</a:t>
            </a:r>
          </a:p>
          <a:p>
            <a:r>
              <a:rPr lang="en-US" altLang="zh-TW" dirty="0"/>
              <a:t>CVD, hypertension, stroke, asthma</a:t>
            </a:r>
          </a:p>
          <a:p>
            <a:r>
              <a:rPr lang="en-US" altLang="zh-TW" dirty="0"/>
              <a:t>Mendelian</a:t>
            </a:r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Mendelian analysis workflow</a:t>
            </a:r>
            <a:endParaRPr lang="zh-TW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ACADM, ALDOB, APOB…53</a:t>
            </a:r>
            <a:r>
              <a:rPr lang="zh-TW" altLang="en-US" dirty="0"/>
              <a:t> </a:t>
            </a:r>
            <a:r>
              <a:rPr lang="en-US" altLang="zh-TW" dirty="0"/>
              <a:t>genes to build associated database, and these genes are from data by YCL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Are these </a:t>
            </a:r>
            <a:r>
              <a:rPr lang="en-US" altLang="zh-TW" dirty="0">
                <a:solidFill>
                  <a:srgbClr val="FF0000"/>
                </a:solidFill>
              </a:rPr>
              <a:t>53</a:t>
            </a:r>
            <a:r>
              <a:rPr lang="en-US" altLang="zh-TW" dirty="0"/>
              <a:t> human genes of known sequence known phenotype?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OMIM database established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Future work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58825" lvl="1" indent="-457200"/>
            <a:r>
              <a:rPr lang="en-US" altLang="zh-TW" dirty="0"/>
              <a:t>1000 genome evaluation</a:t>
            </a:r>
          </a:p>
          <a:p>
            <a:pPr marL="758825" lvl="1" indent="-457200"/>
            <a:r>
              <a:rPr lang="en-US" altLang="zh-TW" dirty="0"/>
              <a:t>Taiwan Biobank </a:t>
            </a:r>
            <a:r>
              <a:rPr lang="en-US" altLang="zh-TW" dirty="0" err="1"/>
              <a:t>evalution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933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30964</TotalTime>
  <Words>64</Words>
  <Application>Microsoft Office PowerPoint</Application>
  <PresentationFormat>自訂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Helvetica Neue</vt:lpstr>
      <vt:lpstr>MS PGothic</vt:lpstr>
      <vt:lpstr>MS PGothic</vt:lpstr>
      <vt:lpstr>Nokia Standard Rom</vt:lpstr>
      <vt:lpstr>微軟正黑體</vt:lpstr>
      <vt:lpstr>Arial</vt:lpstr>
      <vt:lpstr>News Gothic MT</vt:lpstr>
      <vt:lpstr>Wingdings</vt:lpstr>
      <vt:lpstr>Blank Presentation</vt:lpstr>
      <vt:lpstr>Discussion  Speaker : Wei Meng Lin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user 2</cp:lastModifiedBy>
  <cp:revision>784</cp:revision>
  <cp:lastPrinted>2010-10-18T12:26:00Z</cp:lastPrinted>
  <dcterms:created xsi:type="dcterms:W3CDTF">2010-11-08T02:21:01Z</dcterms:created>
  <dcterms:modified xsi:type="dcterms:W3CDTF">2018-01-09T03:03:57Z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