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5" r:id="rId3"/>
    <p:sldId id="274" r:id="rId4"/>
    <p:sldId id="275" r:id="rId5"/>
    <p:sldId id="276" r:id="rId6"/>
    <p:sldId id="277" r:id="rId7"/>
    <p:sldId id="280" r:id="rId8"/>
    <p:sldId id="278" r:id="rId9"/>
    <p:sldId id="279" r:id="rId10"/>
    <p:sldId id="281" r:id="rId11"/>
    <p:sldId id="261" r:id="rId12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6409" autoAdjust="0"/>
  </p:normalViewPr>
  <p:slideViewPr>
    <p:cSldViewPr showGuides="1">
      <p:cViewPr varScale="1">
        <p:scale>
          <a:sx n="75" d="100"/>
          <a:sy n="75" d="100"/>
        </p:scale>
        <p:origin x="264" y="56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4/27/2018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95" y="492963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調整位點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 descr="一張含有 收據 的圖片&#10;&#10;描述是以高可信度產生">
            <a:extLst>
              <a:ext uri="{FF2B5EF4-FFF2-40B4-BE49-F238E27FC236}">
                <a16:creationId xmlns:a16="http://schemas.microsoft.com/office/drawing/2014/main" id="{EAD88960-FED2-401B-B105-B79C158E30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6200"/>
            <a:ext cx="4850256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4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超商上架費用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E20372-43C4-47FC-827A-0FAD6F1B40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2286000"/>
            <a:ext cx="10547838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消費者寄回商品物流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E59DA3-1F2B-46BB-B031-F190B20817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10700238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95" y="492963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消費者寄回商品物流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E59DA3-1F2B-46BB-B031-F190B20817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10744200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0B26CD-E2BC-4730-8DB0-34803AA7B1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10974389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9FBB0E7-1F99-4072-91DD-221BD340CE27}"/>
              </a:ext>
            </a:extLst>
          </p:cNvPr>
          <p:cNvSpPr txBox="1"/>
          <p:nvPr/>
        </p:nvSpPr>
        <p:spPr>
          <a:xfrm>
            <a:off x="838200" y="2163002"/>
            <a:ext cx="9829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分一般權限和管理員權限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完成串接郵件伺服器，當夥伴完成工作時，可以寄信給管理員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原本希望架在智邦，但公司的服務受限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後台可手機預覽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目前新上線的總容量為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15TB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專案系統規劃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，其餘支援松霖下載資料用</a:t>
            </a:r>
          </a:p>
        </p:txBody>
      </p:sp>
    </p:spTree>
    <p:extLst>
      <p:ext uri="{BB962C8B-B14F-4D97-AF65-F5344CB8AC3E}">
        <p14:creationId xmlns:p14="http://schemas.microsoft.com/office/powerpoint/2010/main" val="45425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找到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BestAndRecommended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欄位，調整分析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DD0EB8-BA93-4456-8F96-1A5A1E9618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48000"/>
            <a:ext cx="6553200" cy="34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5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自動報告系統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2239E1E1-B7D7-4392-A468-B6884823B2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18" y="0"/>
            <a:ext cx="4850256" cy="6858000"/>
          </a:xfrm>
          <a:prstGeom prst="rect">
            <a:avLst/>
          </a:prstGeom>
        </p:spPr>
      </p:pic>
      <p:pic>
        <p:nvPicPr>
          <p:cNvPr id="8" name="圖片 7" descr="一張含有 文字 的圖片&#10;&#10;描述是以高可信度產生">
            <a:extLst>
              <a:ext uri="{FF2B5EF4-FFF2-40B4-BE49-F238E27FC236}">
                <a16:creationId xmlns:a16="http://schemas.microsoft.com/office/drawing/2014/main" id="{CA4C4B4F-5D6F-481E-9A6F-B03A5719C4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62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95" y="492963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Cloud Platform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A906CFC-E737-4031-95D4-0B94AF78C5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9798554" cy="4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351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31599</TotalTime>
  <Words>83</Words>
  <Application>Microsoft Office PowerPoint</Application>
  <PresentationFormat>自訂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Helvetica Neue</vt:lpstr>
      <vt:lpstr>MS PGothic</vt:lpstr>
      <vt:lpstr>MS PGothic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814</cp:revision>
  <cp:lastPrinted>2010-10-18T12:26:00Z</cp:lastPrinted>
  <dcterms:created xsi:type="dcterms:W3CDTF">2010-11-08T02:21:01Z</dcterms:created>
  <dcterms:modified xsi:type="dcterms:W3CDTF">2018-04-27T07:23:16Z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