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5" r:id="rId3"/>
    <p:sldId id="274" r:id="rId4"/>
    <p:sldId id="275" r:id="rId5"/>
    <p:sldId id="276" r:id="rId6"/>
    <p:sldId id="261" r:id="rId7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6409" autoAdjust="0"/>
  </p:normalViewPr>
  <p:slideViewPr>
    <p:cSldViewPr showGuides="1">
      <p:cViewPr varScale="1">
        <p:scale>
          <a:sx n="76" d="100"/>
          <a:sy n="76" d="100"/>
        </p:scale>
        <p:origin x="72" y="64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5/29/2018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信用卡刷卡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已成功刷卡，線上平台也有即時收到綠界回傳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目前請晏孜幫忙核對轉入金額是否正確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B00A2F05-20E1-4DDA-A076-108C2B6794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2165328"/>
            <a:ext cx="9315929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虛擬帳號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已成功轉帳，線上平台也有即時收到綠界回傳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目前請晏孜幫忙核對轉入金額是否正確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939EFB7-4E89-4A51-BB0B-80BB76B408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9598"/>
            <a:ext cx="9144470" cy="10224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01898C-F228-4C8F-A59C-B35A6B656E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081220"/>
            <a:ext cx="4491508" cy="2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95" y="492963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超商純取貨和取貨付款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已成功在綠界建立物流訂單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超商取貨付款的部分，請晏孜幫忙核對轉入金額是否正確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681FA582-1170-4F7E-8882-85D55494A3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9207973" cy="1485976"/>
          </a:xfrm>
          <a:prstGeom prst="rect">
            <a:avLst/>
          </a:prstGeom>
        </p:spPr>
      </p:pic>
      <p:pic>
        <p:nvPicPr>
          <p:cNvPr id="8" name="圖片 7" descr="一張含有 文字 的圖片&#10;&#10;描述是以高可信度產生">
            <a:extLst>
              <a:ext uri="{FF2B5EF4-FFF2-40B4-BE49-F238E27FC236}">
                <a16:creationId xmlns:a16="http://schemas.microsoft.com/office/drawing/2014/main" id="{A1BE3C12-BDDD-4070-8DF8-CB5DD42DC32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95" y="5198933"/>
            <a:ext cx="2669606" cy="1499437"/>
          </a:xfrm>
          <a:prstGeom prst="rect">
            <a:avLst/>
          </a:prstGeom>
        </p:spPr>
      </p:pic>
      <p:pic>
        <p:nvPicPr>
          <p:cNvPr id="5" name="圖片 4" descr="一張含有 文字 的圖片&#10;&#10;描述是以高可信度產生">
            <a:extLst>
              <a:ext uri="{FF2B5EF4-FFF2-40B4-BE49-F238E27FC236}">
                <a16:creationId xmlns:a16="http://schemas.microsoft.com/office/drawing/2014/main" id="{7AE0C639-E5FF-44DC-AD7A-CA885B57FF0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198932"/>
            <a:ext cx="2667478" cy="1499438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3CF4C8BC-7B7F-4B78-A694-1139CD3660D9}"/>
              </a:ext>
            </a:extLst>
          </p:cNvPr>
          <p:cNvSpPr/>
          <p:nvPr/>
        </p:nvSpPr>
        <p:spPr bwMode="auto">
          <a:xfrm rot="16200000">
            <a:off x="5592234" y="5341325"/>
            <a:ext cx="1066800" cy="12648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29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95" y="492963"/>
            <a:ext cx="8610600" cy="11430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864B9CEE-ADAE-4704-A979-0A850DA12748}"/>
              </a:ext>
            </a:extLst>
          </p:cNvPr>
          <p:cNvSpPr txBox="1">
            <a:spLocks/>
          </p:cNvSpPr>
          <p:nvPr/>
        </p:nvSpPr>
        <p:spPr>
          <a:xfrm>
            <a:off x="958362" y="1600200"/>
            <a:ext cx="10974388" cy="4525963"/>
          </a:xfrm>
          <a:prstGeom prst="rect">
            <a:avLst/>
          </a:prstGeom>
        </p:spPr>
        <p:txBody>
          <a:bodyPr/>
          <a:lstStyle>
            <a:lvl1pPr marL="255588" indent="-255588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marL="557213" indent="-212725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2pPr>
            <a:lvl3pPr marL="814388" indent="-169863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3pPr>
            <a:lvl4pPr marL="1073150" indent="-173038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4pPr>
            <a:lvl5pPr marL="1330325" indent="-17145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5pPr>
            <a:lvl6pPr marL="1882775" indent="-184150" algn="l" defTabSz="735013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800">
                <a:solidFill>
                  <a:schemeClr val="bg2"/>
                </a:solidFill>
                <a:latin typeface="+mn-lt"/>
                <a:ea typeface="+mn-ea"/>
              </a:defRPr>
            </a:lvl6pPr>
            <a:lvl7pPr marL="2339975" indent="-184150" algn="l" defTabSz="735013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800">
                <a:solidFill>
                  <a:schemeClr val="bg2"/>
                </a:solidFill>
                <a:latin typeface="+mn-lt"/>
                <a:ea typeface="+mn-ea"/>
              </a:defRPr>
            </a:lvl7pPr>
            <a:lvl8pPr marL="2797175" indent="-184150" algn="l" defTabSz="735013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800">
                <a:solidFill>
                  <a:schemeClr val="bg2"/>
                </a:solidFill>
                <a:latin typeface="+mn-lt"/>
                <a:ea typeface="+mn-ea"/>
              </a:defRPr>
            </a:lvl8pPr>
            <a:lvl9pPr marL="3254375" indent="-184150" algn="l" defTabSz="735013" rtl="0" fontAlgn="base">
              <a:spcBef>
                <a:spcPct val="20000"/>
              </a:spcBef>
              <a:spcAft>
                <a:spcPct val="0"/>
              </a:spcAft>
              <a:buClr>
                <a:srgbClr val="DACC3C"/>
              </a:buClr>
              <a:buFont typeface="Wingdings" pitchFamily="2" charset="2"/>
              <a:buChar char="§"/>
              <a:defRPr sz="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Arial"/>
              <a:buAutoNum type="arabicPeriod"/>
            </a:pPr>
            <a:r>
              <a:rPr kumimoji="0" lang="zh-TW" altLang="en-US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與晏孜討論生技展一址付的頁面</a:t>
            </a:r>
            <a:endParaRPr kumimoji="0" lang="en-US" altLang="zh-TW" kern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/>
              <a:buAutoNum type="arabicPeriod"/>
            </a:pPr>
            <a:r>
              <a:rPr kumimoji="0" lang="zh-TW" altLang="en-US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與晏孜討論平台的教學</a:t>
            </a:r>
            <a:endParaRPr kumimoji="0" lang="en-US" altLang="zh-TW" kern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/>
              <a:buAutoNum type="arabicPeriod"/>
            </a:pPr>
            <a:r>
              <a:rPr kumimoji="0" lang="zh-TW" altLang="en-US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隱私權政策和服務條款的完善</a:t>
            </a:r>
            <a:endParaRPr kumimoji="0" lang="en-US" altLang="zh-TW" kern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/>
              <a:buAutoNum type="arabicPeriod"/>
            </a:pPr>
            <a:r>
              <a:rPr kumimoji="0"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手機程式的封包，已完成</a:t>
            </a:r>
            <a:r>
              <a:rPr kumimoji="0" lang="en-US" altLang="zh-TW" kern="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</a:t>
            </a:r>
            <a:r>
              <a:rPr kumimoji="0" lang="en-US" altLang="zh-TW" kern="0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apk</a:t>
            </a:r>
            <a:endParaRPr kumimoji="0" lang="en-US" altLang="zh-TW" kern="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/>
              <a:buAutoNum type="arabicPeriod"/>
            </a:pPr>
            <a:r>
              <a:rPr kumimoji="0" lang="zh-TW" altLang="en-US" kern="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已完成</a:t>
            </a:r>
            <a:r>
              <a:rPr kumimoji="0" lang="en-US" altLang="zh-TW" kern="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Taiwan </a:t>
            </a:r>
            <a:r>
              <a:rPr kumimoji="0" lang="en-US" altLang="zh-TW" kern="0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BioBank</a:t>
            </a:r>
            <a:r>
              <a:rPr kumimoji="0" lang="en-US" altLang="zh-TW" kern="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Axiom</a:t>
            </a:r>
            <a:r>
              <a:rPr kumimoji="0"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資料庫的建置，進行後續與</a:t>
            </a:r>
            <a:r>
              <a:rPr kumimoji="0" lang="en-US" altLang="zh-TW" kern="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APMRA</a:t>
            </a:r>
            <a:r>
              <a:rPr kumimoji="0"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資料的比對</a:t>
            </a:r>
            <a:endParaRPr kumimoji="0" lang="en-US" altLang="zh-TW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/>
              <a:buAutoNum type="arabicPeriod"/>
            </a:pPr>
            <a:r>
              <a:rPr kumimoji="0"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kumimoji="0" lang="en-US" altLang="zh-TW" kern="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Cloud Platform </a:t>
            </a:r>
            <a:r>
              <a:rPr kumimoji="0"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上機器學習的功能</a:t>
            </a:r>
            <a:endParaRPr kumimoji="0" lang="en-US" altLang="zh-TW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/>
              <a:buAutoNum type="arabicPeriod"/>
            </a:pPr>
            <a:r>
              <a:rPr kumimoji="0"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舊網站學術研究資料的搬移</a:t>
            </a:r>
            <a:endParaRPr kumimoji="0" lang="en-US" altLang="zh-TW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Arial"/>
              <a:buNone/>
            </a:pPr>
            <a:endParaRPr kumimoji="0" lang="zh-TW" altLang="zh-TW" kern="0" dirty="0"/>
          </a:p>
          <a:p>
            <a:pPr marL="0" indent="0">
              <a:buFont typeface="Arial"/>
              <a:buNone/>
            </a:pPr>
            <a:endParaRPr kumimoji="0" lang="zh-TW" altLang="zh-TW" kern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687669-C4F8-4282-BB91-0447AD9B71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030345"/>
            <a:ext cx="1381426" cy="24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1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31644</TotalTime>
  <Words>180</Words>
  <Application>Microsoft Office PowerPoint</Application>
  <PresentationFormat>自訂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Helvetica Neue</vt:lpstr>
      <vt:lpstr>ＭＳ Ｐゴシック</vt:lpstr>
      <vt:lpstr>ＭＳ Ｐゴシック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Future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822</cp:revision>
  <cp:lastPrinted>2010-10-18T12:26:00Z</cp:lastPrinted>
  <dcterms:created xsi:type="dcterms:W3CDTF">2010-11-08T02:21:01Z</dcterms:created>
  <dcterms:modified xsi:type="dcterms:W3CDTF">2018-05-29T07:52:17Z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