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5" r:id="rId3"/>
    <p:sldId id="274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6409" autoAdjust="0"/>
  </p:normalViewPr>
  <p:slideViewPr>
    <p:cSldViewPr showGuides="1">
      <p:cViewPr varScale="1">
        <p:scale>
          <a:sx n="62" d="100"/>
          <a:sy n="62" d="100"/>
        </p:scale>
        <p:origin x="28" y="300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6/7/2018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0604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APMRA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個訊號太弱，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都太低，無法取得資料，其他資料已建置在資料庫裡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已通知欽木和郁婷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A6720F-29CF-42B0-8AE4-44479A3F0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124200"/>
            <a:ext cx="7536675" cy="25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Apple 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已成功完成，後續會申請上架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疾病相關位點報表，需要請老師協助判斷欄位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林德育案件的後續處理，會協助完成報告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IBMS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的後續處理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生技展是否需要發票，綠界有提供電子發票的服務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CDCA-E32F-46AB-8E0D-E7679381C8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2895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31678</TotalTime>
  <Words>100</Words>
  <Application>Microsoft Office PowerPoint</Application>
  <PresentationFormat>自訂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826</cp:revision>
  <cp:lastPrinted>2010-10-18T12:26:00Z</cp:lastPrinted>
  <dcterms:created xsi:type="dcterms:W3CDTF">2010-11-08T02:21:01Z</dcterms:created>
  <dcterms:modified xsi:type="dcterms:W3CDTF">2018-06-07T05:46:45Z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