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5" r:id="rId3"/>
    <p:sldId id="275" r:id="rId4"/>
    <p:sldId id="276" r:id="rId5"/>
    <p:sldId id="277" r:id="rId6"/>
    <p:sldId id="261" r:id="rId7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80" d="100"/>
          <a:sy n="80" d="100"/>
        </p:scale>
        <p:origin x="60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6/26/2018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ist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ist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8238105/plot-with-a-grid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訂單處理流程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需要有一網路介面，讓經銷商、健檢中心可以輸入檢測資料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輸入的欄位包含姓名、性別、身份證字號、出生年月日、檢測項目、條碼號碼共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後台維護也可以輸入訂單資料，也可知道所有經銷商、健檢中心的訂單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後台權限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采瑩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0D581B-E359-47AB-92A1-894F6C655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962" y="4099121"/>
            <a:ext cx="2054461" cy="22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收單處理流程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需要有一網路介面，第一份文件是資料核對文件，可以讓先見夥伴輸入資料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第二份文件是問卷調查表，可以讓先見夥伴輸入資料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需要二份文件都審核並送出後，才產生實驗用編碼，以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碼流水號方式遞增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後台權限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資料核對文件權限給予郁婷；問卷調查表權限給予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、姀蓉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44CC0C-3430-4E7E-AE1B-C270DFC371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1149" y="3886200"/>
            <a:ext cx="2054461" cy="22966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1F7D0C-AC7F-4CDD-AC1E-D279BDAF99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3886200"/>
            <a:ext cx="2054461" cy="22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萃取的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需要有一網路介面，讓先見夥伴可以勾選是否通過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通過者，步驟進入檢體登錄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未通過者，無法進入檢體登錄，系統寄信通知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Running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後台權限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郁婷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178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檢體登錄流程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需要有一網路介面，讓先見夥伴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人可以登錄晶片盤的相對位置的資料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資料比對相同時，出現下載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的按鈕，點擊後提醒先見夥伴隨身碟是否有格式化，然後，再下載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資料比對相異時，系統寄信通知先見夥伴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人，直到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份文件相同後為止，然後，再下載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檔案，此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檔案再經人工驗對後，進入資料分析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後台權限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實驗全體夥伴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AD2CE2-5ABA-451F-AA84-C04B68AD6E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4419600"/>
            <a:ext cx="2590800" cy="22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4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31864</TotalTime>
  <Words>312</Words>
  <Application>Microsoft Office PowerPoint</Application>
  <PresentationFormat>自訂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837</cp:revision>
  <cp:lastPrinted>2010-10-18T12:26:00Z</cp:lastPrinted>
  <dcterms:created xsi:type="dcterms:W3CDTF">2010-11-08T02:21:01Z</dcterms:created>
  <dcterms:modified xsi:type="dcterms:W3CDTF">2018-06-26T06:32:19Z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