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5" r:id="rId3"/>
    <p:sldId id="266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36" y="64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7/6/2018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file.me/43kbE/2oPvKJhib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Taiwan Biobank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Website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SNP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敘述為在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19992(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147+3566+16279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個人中，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比例為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0.903461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[16279 + 3566/2] / 19992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，此值為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MAF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624478-6AC2-416C-BD8E-8C7950E3AE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984"/>
            <a:ext cx="7404481" cy="609631"/>
          </a:xfrm>
          <a:prstGeom prst="rect">
            <a:avLst/>
          </a:prstGeom>
        </p:spPr>
      </p:pic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B3243BAB-5234-4C78-8C53-E9F6FFD654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79131"/>
            <a:ext cx="6712295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依據販售的三個套組，過濾分析的資料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癌症系列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護心救命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疾病分類只包含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cardiovascular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endocrine metabolism and blood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心智護航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Alzheimer‘s Disease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Parkinson’s Disease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的營養師文案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報告連結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http://gofile.me/43kbE/2oPvKJhib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394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32122</TotalTime>
  <Words>66</Words>
  <Application>Microsoft Office PowerPoint</Application>
  <PresentationFormat>自訂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842</cp:revision>
  <cp:lastPrinted>2010-10-18T12:26:00Z</cp:lastPrinted>
  <dcterms:created xsi:type="dcterms:W3CDTF">2010-11-08T02:21:01Z</dcterms:created>
  <dcterms:modified xsi:type="dcterms:W3CDTF">2018-07-06T05:03:45Z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