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8" r:id="rId2"/>
    <p:sldId id="265" r:id="rId3"/>
    <p:sldId id="266" r:id="rId4"/>
    <p:sldId id="261" r:id="rId5"/>
  </p:sldIdLst>
  <p:sldSz cx="12344400" cy="6858000"/>
  <p:notesSz cx="9296400" cy="7010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MS PGothic" charset="0"/>
        <a:cs typeface="MS PGothic" charset="0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MS PGothic" charset="0"/>
        <a:cs typeface="MS PGothic" charset="0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MS PGothic" charset="0"/>
        <a:cs typeface="MS PGothic" charset="0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MS PGothic" charset="0"/>
        <a:cs typeface="MS PGothic" charset="0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MS PGothic" charset="0"/>
        <a:cs typeface="MS PGothic" charset="0"/>
      </a:defRPr>
    </a:lvl5pPr>
    <a:lvl6pPr marL="2286000" algn="l" defTabSz="457200" rtl="0" eaLnBrk="1" latinLnBrk="0" hangingPunct="1">
      <a:defRPr kumimoji="1" sz="2400" kern="1200">
        <a:solidFill>
          <a:schemeClr val="tx1"/>
        </a:solidFill>
        <a:latin typeface="Arial" charset="0"/>
        <a:ea typeface="MS PGothic" charset="0"/>
        <a:cs typeface="MS PGothic" charset="0"/>
      </a:defRPr>
    </a:lvl6pPr>
    <a:lvl7pPr marL="2743200" algn="l" defTabSz="457200" rtl="0" eaLnBrk="1" latinLnBrk="0" hangingPunct="1">
      <a:defRPr kumimoji="1" sz="2400" kern="1200">
        <a:solidFill>
          <a:schemeClr val="tx1"/>
        </a:solidFill>
        <a:latin typeface="Arial" charset="0"/>
        <a:ea typeface="MS PGothic" charset="0"/>
        <a:cs typeface="MS PGothic" charset="0"/>
      </a:defRPr>
    </a:lvl7pPr>
    <a:lvl8pPr marL="3200400" algn="l" defTabSz="457200" rtl="0" eaLnBrk="1" latinLnBrk="0" hangingPunct="1">
      <a:defRPr kumimoji="1" sz="2400" kern="1200">
        <a:solidFill>
          <a:schemeClr val="tx1"/>
        </a:solidFill>
        <a:latin typeface="Arial" charset="0"/>
        <a:ea typeface="MS PGothic" charset="0"/>
        <a:cs typeface="MS PGothic" charset="0"/>
      </a:defRPr>
    </a:lvl8pPr>
    <a:lvl9pPr marL="3657600" algn="l" defTabSz="457200" rtl="0" eaLnBrk="1" latinLnBrk="0" hangingPunct="1">
      <a:defRPr kumimoji="1" sz="2400" kern="1200">
        <a:solidFill>
          <a:schemeClr val="tx1"/>
        </a:solidFill>
        <a:latin typeface="Arial" charset="0"/>
        <a:ea typeface="MS PGothic" charset="0"/>
        <a:cs typeface="MS PGothic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8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08">
          <p15:clr>
            <a:srgbClr val="A4A3A4"/>
          </p15:clr>
        </p15:guide>
        <p15:guide id="2" pos="292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  <a:srgbClr val="0000CC"/>
    <a:srgbClr val="EBCC00"/>
    <a:srgbClr val="F7CC37"/>
    <a:srgbClr val="BF1238"/>
    <a:srgbClr val="BEBEBE"/>
    <a:srgbClr val="DCCF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6409" autoAdjust="0"/>
  </p:normalViewPr>
  <p:slideViewPr>
    <p:cSldViewPr showGuides="1">
      <p:cViewPr varScale="1">
        <p:scale>
          <a:sx n="53" d="100"/>
          <a:sy n="53" d="100"/>
        </p:scale>
        <p:origin x="24" y="588"/>
      </p:cViewPr>
      <p:guideLst>
        <p:guide orient="horz" pos="2160"/>
        <p:guide pos="388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232" d="100"/>
          <a:sy n="232" d="100"/>
        </p:scale>
        <p:origin x="-1856" y="-104"/>
      </p:cViewPr>
      <p:guideLst>
        <p:guide orient="horz" pos="2208"/>
        <p:guide pos="292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29075" cy="388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0"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267325" y="0"/>
            <a:ext cx="4029075" cy="388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/>
            </a:lvl1pPr>
          </a:lstStyle>
          <a:p>
            <a:pPr>
              <a:defRPr/>
            </a:pPr>
            <a:fld id="{E902AF49-F3CB-654B-9B7A-1678ED1545AE}" type="datetime1">
              <a:rPr lang="en-US" altLang="zh-TW"/>
              <a:pPr>
                <a:defRPr/>
              </a:pPr>
              <a:t>8/7/2018</a:t>
            </a:fld>
            <a:endParaRPr lang="en-US" altLang="zh-TW"/>
          </a:p>
        </p:txBody>
      </p:sp>
      <p:sp>
        <p:nvSpPr>
          <p:cNvPr id="604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621463"/>
            <a:ext cx="4029075" cy="38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eaLnBrk="0" hangingPunct="0">
              <a:defRPr kumimoji="0"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04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267325" y="6621463"/>
            <a:ext cx="4029075" cy="38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/>
            </a:lvl1pPr>
          </a:lstStyle>
          <a:p>
            <a:pPr>
              <a:defRPr/>
            </a:pPr>
            <a:fld id="{B91E810E-0F4C-154F-837F-20C7E92CCB1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619349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29075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0"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267325" y="0"/>
            <a:ext cx="4029075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282825" y="525463"/>
            <a:ext cx="4730750" cy="26289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39838" y="3330575"/>
            <a:ext cx="6816725" cy="3154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/>
              <a:t>Click to edit Master text styles</a:t>
            </a:r>
          </a:p>
          <a:p>
            <a:pPr lvl="1"/>
            <a:r>
              <a:rPr lang="en-US" altLang="zh-TW" noProof="0"/>
              <a:t>Second level</a:t>
            </a:r>
          </a:p>
          <a:p>
            <a:pPr lvl="2"/>
            <a:r>
              <a:rPr lang="en-US" altLang="zh-TW" noProof="0"/>
              <a:t>Third level</a:t>
            </a:r>
          </a:p>
          <a:p>
            <a:pPr lvl="3"/>
            <a:r>
              <a:rPr lang="en-US" altLang="zh-TW" noProof="0"/>
              <a:t>Fourth level</a:t>
            </a:r>
          </a:p>
          <a:p>
            <a:pPr lvl="4"/>
            <a:r>
              <a:rPr lang="en-US" altLang="zh-TW" noProof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659563"/>
            <a:ext cx="4029075" cy="35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eaLnBrk="0" hangingPunct="0">
              <a:defRPr kumimoji="0"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267325" y="6659563"/>
            <a:ext cx="4029075" cy="35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/>
            </a:lvl1pPr>
          </a:lstStyle>
          <a:p>
            <a:pPr>
              <a:defRPr/>
            </a:pPr>
            <a:fld id="{66DA1272-5E5C-8A4D-B2AF-D3929CE99A0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680638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MS PGothic" pitchFamily="34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MS PGothic" pitchFamily="34" charset="-128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MS PGothic" pitchFamily="34" charset="-128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MS PGothic" pitchFamily="34" charset="-128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MS PGothic" pitchFamily="34" charset="-128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0425" y="2130425"/>
            <a:ext cx="10493375" cy="1470025"/>
          </a:xfrm>
          <a:prstGeom prst="rect">
            <a:avLst/>
          </a:prstGeom>
        </p:spPr>
        <p:txBody>
          <a:bodyPr/>
          <a:lstStyle>
            <a:lvl1pPr>
              <a:defRPr sz="40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63712" y="3886200"/>
            <a:ext cx="864235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000" b="1">
                <a:solidFill>
                  <a:srgbClr val="000000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7235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nsight logo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5867400"/>
            <a:ext cx="1915769" cy="83796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09601"/>
            <a:ext cx="10974388" cy="5334000"/>
          </a:xfrm>
          <a:prstGeom prst="rect">
            <a:avLst/>
          </a:prstGeom>
        </p:spPr>
        <p:txBody>
          <a:bodyPr/>
          <a:lstStyle>
            <a:lvl1pPr marL="255588" indent="-255588">
              <a:buClr>
                <a:srgbClr val="000090"/>
              </a:buClr>
              <a:buFont typeface="Arial"/>
              <a:buChar char="•"/>
              <a:defRPr sz="2200">
                <a:solidFill>
                  <a:srgbClr val="000000"/>
                </a:solidFill>
                <a:latin typeface="Helvetica Neue"/>
                <a:cs typeface="Helvetica Neue"/>
              </a:defRPr>
            </a:lvl1pPr>
            <a:lvl2pPr marL="557213" indent="-212725">
              <a:buClr>
                <a:srgbClr val="000090"/>
              </a:buClr>
              <a:buFont typeface="Arial"/>
              <a:buChar char="•"/>
              <a:defRPr sz="2200">
                <a:solidFill>
                  <a:srgbClr val="000000"/>
                </a:solidFill>
                <a:latin typeface="Helvetica Neue"/>
                <a:cs typeface="Helvetica Neue"/>
              </a:defRPr>
            </a:lvl2pPr>
            <a:lvl3pPr marL="814388" indent="-169863">
              <a:buClr>
                <a:srgbClr val="000090"/>
              </a:buClr>
              <a:buFont typeface="Arial"/>
              <a:buChar char="•"/>
              <a:defRPr sz="2200">
                <a:solidFill>
                  <a:srgbClr val="000000"/>
                </a:solidFill>
                <a:latin typeface="Helvetica Neue"/>
                <a:cs typeface="Helvetica Neue"/>
              </a:defRPr>
            </a:lvl3pPr>
            <a:lvl4pPr marL="1073150" indent="-173038">
              <a:buClr>
                <a:srgbClr val="000090"/>
              </a:buClr>
              <a:buFont typeface="Arial"/>
              <a:buChar char="•"/>
              <a:defRPr sz="2200">
                <a:solidFill>
                  <a:srgbClr val="000000"/>
                </a:solidFill>
                <a:latin typeface="Helvetica Neue"/>
                <a:cs typeface="Helvetica Neue"/>
              </a:defRPr>
            </a:lvl4pPr>
            <a:lvl5pPr marL="1330325" indent="-171450">
              <a:buClr>
                <a:srgbClr val="000090"/>
              </a:buClr>
              <a:buFont typeface="Arial"/>
              <a:buChar char="•"/>
              <a:defRPr sz="2200">
                <a:solidFill>
                  <a:srgbClr val="000000"/>
                </a:solidFill>
                <a:latin typeface="Helvetica Neue"/>
                <a:cs typeface="Helvetica Neue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62331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insight logo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5867400"/>
            <a:ext cx="1915769" cy="8379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3525" y="4614862"/>
            <a:ext cx="7407275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03525" y="612775"/>
            <a:ext cx="7407275" cy="38830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solidFill>
                  <a:srgbClr val="000000"/>
                </a:solidFill>
                <a:latin typeface="Arial"/>
                <a:cs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03525" y="5257800"/>
            <a:ext cx="7407275" cy="685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rgbClr val="000000"/>
                </a:solidFill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44284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nsight logo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5867400"/>
            <a:ext cx="1915769" cy="8379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9788" y="1752601"/>
            <a:ext cx="10972800" cy="4191000"/>
          </a:xfrm>
          <a:prstGeom prst="rect">
            <a:avLst/>
          </a:prstGeom>
        </p:spPr>
        <p:txBody>
          <a:bodyPr vert="eaVert"/>
          <a:lstStyle>
            <a:lvl1pPr>
              <a:defRPr sz="2000">
                <a:solidFill>
                  <a:srgbClr val="000000"/>
                </a:solidFill>
                <a:latin typeface="Arial"/>
                <a:cs typeface="Arial"/>
              </a:defRPr>
            </a:lvl1pPr>
            <a:lvl2pPr>
              <a:defRPr sz="2000">
                <a:solidFill>
                  <a:srgbClr val="000000"/>
                </a:solidFill>
                <a:latin typeface="Arial"/>
                <a:cs typeface="Arial"/>
              </a:defRPr>
            </a:lvl2pPr>
            <a:lvl3pPr>
              <a:defRPr sz="2000">
                <a:solidFill>
                  <a:srgbClr val="000000"/>
                </a:solidFill>
                <a:latin typeface="Arial"/>
                <a:cs typeface="Arial"/>
              </a:defRPr>
            </a:lvl3pPr>
            <a:lvl4pPr>
              <a:defRPr sz="2000">
                <a:solidFill>
                  <a:srgbClr val="000000"/>
                </a:solidFill>
                <a:latin typeface="Arial"/>
                <a:cs typeface="Arial"/>
              </a:defRPr>
            </a:lvl4pPr>
            <a:lvl5pPr>
              <a:defRPr sz="2000">
                <a:solidFill>
                  <a:srgbClr val="000000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798125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ChangeArrowheads="1"/>
          </p:cNvSpPr>
          <p:nvPr userDrawn="1"/>
        </p:nvSpPr>
        <p:spPr bwMode="auto">
          <a:xfrm>
            <a:off x="0" y="0"/>
            <a:ext cx="12344400" cy="1905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endParaRPr kumimoji="0"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ChangeArrowheads="1"/>
          </p:cNvSpPr>
          <p:nvPr userDrawn="1"/>
        </p:nvSpPr>
        <p:spPr bwMode="auto">
          <a:xfrm>
            <a:off x="0" y="4953000"/>
            <a:ext cx="12344400" cy="1905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endParaRPr kumimoji="0" lang="en-US" altLang="zh-TW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2590800"/>
            <a:ext cx="10744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solidFill>
                  <a:srgbClr val="000000"/>
                </a:solidFill>
                <a:latin typeface="Helvetica Neue"/>
                <a:cs typeface="Helvetica Neue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981626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g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344400" cy="6922208"/>
          </a:xfrm>
          <a:prstGeom prst="rect">
            <a:avLst/>
          </a:prstGeom>
        </p:spPr>
      </p:pic>
      <p:pic>
        <p:nvPicPr>
          <p:cNvPr id="4" name="Picture 3" descr="logo-re.psd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9693" y="5791200"/>
            <a:ext cx="2063708" cy="951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2015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g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344400" cy="6922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3666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bg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344400" cy="6922208"/>
          </a:xfrm>
          <a:prstGeom prst="rect">
            <a:avLst/>
          </a:prstGeom>
        </p:spPr>
      </p:pic>
      <p:pic>
        <p:nvPicPr>
          <p:cNvPr id="4" name="Picture 3" descr="gene.psd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54" t="10288" r="15764" b="8877"/>
          <a:stretch/>
        </p:blipFill>
        <p:spPr>
          <a:xfrm>
            <a:off x="-2514600" y="152400"/>
            <a:ext cx="6639098" cy="5889523"/>
          </a:xfrm>
          <a:prstGeom prst="rect">
            <a:avLst/>
          </a:prstGeom>
        </p:spPr>
      </p:pic>
      <p:cxnSp>
        <p:nvCxnSpPr>
          <p:cNvPr id="7" name="Straight Connector 6"/>
          <p:cNvCxnSpPr/>
          <p:nvPr userDrawn="1"/>
        </p:nvCxnSpPr>
        <p:spPr bwMode="auto">
          <a:xfrm>
            <a:off x="4495800" y="1905000"/>
            <a:ext cx="52551" cy="30480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4648200" y="2133600"/>
            <a:ext cx="6705600" cy="1143000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4652188" y="3495036"/>
            <a:ext cx="5711012" cy="77216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>
                <a:solidFill>
                  <a:srgbClr val="FFFFFF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Picture 5" descr="logo-re-1.psd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5562599"/>
            <a:ext cx="2819400" cy="709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9116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g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344400" cy="6922208"/>
          </a:xfrm>
          <a:prstGeom prst="rect">
            <a:avLst/>
          </a:prstGeom>
        </p:spPr>
      </p:pic>
      <p:sp>
        <p:nvSpPr>
          <p:cNvPr id="2" name="TextBox 1"/>
          <p:cNvSpPr txBox="1"/>
          <p:nvPr userDrawn="1"/>
        </p:nvSpPr>
        <p:spPr>
          <a:xfrm>
            <a:off x="2876282" y="2895600"/>
            <a:ext cx="67249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THANK YOU FOR THIS OPPORTUNITY</a:t>
            </a:r>
          </a:p>
        </p:txBody>
      </p:sp>
      <p:pic>
        <p:nvPicPr>
          <p:cNvPr id="6" name="Picture 5" descr="logo-re.psd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4753636"/>
            <a:ext cx="2971800" cy="1370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6205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nsight logo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0568" y="2438400"/>
            <a:ext cx="5818632" cy="2545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193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nsight logo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209800"/>
            <a:ext cx="3733800" cy="16331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400" y="2743200"/>
            <a:ext cx="7543800" cy="1470025"/>
          </a:xfrm>
          <a:prstGeom prst="rect">
            <a:avLst/>
          </a:prstGeom>
        </p:spPr>
        <p:txBody>
          <a:bodyPr/>
          <a:lstStyle>
            <a:lvl1pPr>
              <a:defRPr sz="40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6378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insight logo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5867400"/>
            <a:ext cx="1915769" cy="8379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73075"/>
            <a:ext cx="10974388" cy="1143000"/>
          </a:xfrm>
          <a:prstGeom prst="rect">
            <a:avLst/>
          </a:prstGeom>
        </p:spPr>
        <p:txBody>
          <a:bodyPr/>
          <a:lstStyle>
            <a:lvl1pPr>
              <a:defRPr sz="36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98637"/>
            <a:ext cx="10974388" cy="4144963"/>
          </a:xfrm>
          <a:prstGeom prst="rect">
            <a:avLst/>
          </a:prstGeom>
        </p:spPr>
        <p:txBody>
          <a:bodyPr/>
          <a:lstStyle>
            <a:lvl1pPr marL="255588" indent="-255588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1pPr>
            <a:lvl2pPr marL="557213" indent="-212725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2pPr>
            <a:lvl3pPr marL="814388" indent="-169863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3pPr>
            <a:lvl4pPr marL="1073150" indent="-173038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4pPr>
            <a:lvl5pPr marL="1330325" indent="-171450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/>
          <p:cNvCxnSpPr/>
          <p:nvPr userDrawn="1"/>
        </p:nvCxnSpPr>
        <p:spPr bwMode="auto">
          <a:xfrm>
            <a:off x="838200" y="1143000"/>
            <a:ext cx="64008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000090"/>
            </a:solidFill>
            <a:prstDash val="dot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435644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73075"/>
            <a:ext cx="8610600" cy="1143000"/>
          </a:xfrm>
          <a:prstGeom prst="rect">
            <a:avLst/>
          </a:prstGeom>
        </p:spPr>
        <p:txBody>
          <a:bodyPr/>
          <a:lstStyle>
            <a:lvl1pPr>
              <a:defRPr sz="36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98637"/>
            <a:ext cx="10974388" cy="4144963"/>
          </a:xfrm>
          <a:prstGeom prst="rect">
            <a:avLst/>
          </a:prstGeom>
        </p:spPr>
        <p:txBody>
          <a:bodyPr/>
          <a:lstStyle>
            <a:lvl1pPr marL="255588" indent="-255588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1pPr>
            <a:lvl2pPr marL="557213" indent="-212725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2pPr>
            <a:lvl3pPr marL="814388" indent="-169863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3pPr>
            <a:lvl4pPr marL="1073150" indent="-173038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4pPr>
            <a:lvl5pPr marL="1330325" indent="-171450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/>
          <p:cNvCxnSpPr/>
          <p:nvPr userDrawn="1"/>
        </p:nvCxnSpPr>
        <p:spPr bwMode="auto">
          <a:xfrm>
            <a:off x="838200" y="1143000"/>
            <a:ext cx="64008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000090"/>
            </a:solidFill>
            <a:prstDash val="dot"/>
            <a:round/>
            <a:headEnd type="none" w="med" len="med"/>
            <a:tailEnd type="none" w="med" len="med"/>
          </a:ln>
          <a:effectLst/>
        </p:spPr>
      </p:cxnSp>
      <p:pic>
        <p:nvPicPr>
          <p:cNvPr id="6" name="Picture 5" descr="gene-1.psd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33" t="10359" r="16713" b="9396"/>
          <a:stretch/>
        </p:blipFill>
        <p:spPr>
          <a:xfrm>
            <a:off x="9448800" y="-457200"/>
            <a:ext cx="3657600" cy="3352800"/>
          </a:xfrm>
          <a:prstGeom prst="rect">
            <a:avLst/>
          </a:prstGeom>
        </p:spPr>
      </p:pic>
      <p:pic>
        <p:nvPicPr>
          <p:cNvPr id="8" name="Picture 7" descr="insight logo.jp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5867400"/>
            <a:ext cx="1915769" cy="837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931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425" y="4406900"/>
            <a:ext cx="10493375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0425" y="2743200"/>
            <a:ext cx="10493375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rgbClr val="000000"/>
                </a:solidFill>
                <a:latin typeface="Arial"/>
                <a:cs typeface="Arial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02635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insight logo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5867400"/>
            <a:ext cx="1915769" cy="8379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457200"/>
            <a:ext cx="8686800" cy="1143000"/>
          </a:xfrm>
          <a:prstGeom prst="rect">
            <a:avLst/>
          </a:prstGeom>
        </p:spPr>
        <p:txBody>
          <a:bodyPr/>
          <a:lstStyle>
            <a:lvl1pPr>
              <a:defRPr sz="36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752601"/>
            <a:ext cx="5334000" cy="4190999"/>
          </a:xfrm>
          <a:prstGeom prst="rect">
            <a:avLst/>
          </a:prstGeom>
        </p:spPr>
        <p:txBody>
          <a:bodyPr/>
          <a:lstStyle>
            <a:lvl1pPr marL="255588" indent="-255588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1pPr>
            <a:lvl2pPr marL="557213" indent="-212725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2pPr>
            <a:lvl3pPr marL="814388" indent="-169863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3pPr>
            <a:lvl4pPr marL="1073150" indent="-173038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4pPr>
            <a:lvl5pPr marL="1330325" indent="-171450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" name="Straight Connector 5"/>
          <p:cNvCxnSpPr/>
          <p:nvPr userDrawn="1"/>
        </p:nvCxnSpPr>
        <p:spPr bwMode="auto">
          <a:xfrm>
            <a:off x="838200" y="1143000"/>
            <a:ext cx="64008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000090"/>
            </a:solidFill>
            <a:prstDash val="dot"/>
            <a:round/>
            <a:headEnd type="none" w="med" len="med"/>
            <a:tailEnd type="none" w="med" len="med"/>
          </a:ln>
          <a:effectLst/>
        </p:spPr>
      </p:cxnSp>
      <p:pic>
        <p:nvPicPr>
          <p:cNvPr id="7" name="Picture 6" descr="gene-1.psd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33" t="10359" r="16713" b="9396"/>
          <a:stretch/>
        </p:blipFill>
        <p:spPr>
          <a:xfrm>
            <a:off x="9448800" y="-457200"/>
            <a:ext cx="3657600" cy="3352800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6663" y="1752601"/>
            <a:ext cx="5495925" cy="4190999"/>
          </a:xfrm>
          <a:prstGeom prst="rect">
            <a:avLst/>
          </a:prstGeom>
        </p:spPr>
        <p:txBody>
          <a:bodyPr/>
          <a:lstStyle>
            <a:lvl1pPr marL="255588" indent="-255588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1pPr>
            <a:lvl2pPr marL="557213" indent="-212725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2pPr>
            <a:lvl3pPr marL="814388" indent="-169863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3pPr>
            <a:lvl4pPr marL="1073150" indent="-173038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4pPr>
            <a:lvl5pPr marL="1330325" indent="-171450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68138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insight logo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5867400"/>
            <a:ext cx="1915769" cy="8379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" y="457200"/>
            <a:ext cx="10964863" cy="1143000"/>
          </a:xfrm>
          <a:prstGeom prst="rect">
            <a:avLst/>
          </a:prstGeom>
        </p:spPr>
        <p:txBody>
          <a:bodyPr/>
          <a:lstStyle>
            <a:lvl1pPr>
              <a:defRPr sz="36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752600"/>
            <a:ext cx="541020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800" b="1">
                <a:solidFill>
                  <a:srgbClr val="000000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9226" y="1752600"/>
            <a:ext cx="5411774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800" b="1">
                <a:solidFill>
                  <a:srgbClr val="000000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8" name="Straight Connector 7"/>
          <p:cNvCxnSpPr/>
          <p:nvPr userDrawn="1"/>
        </p:nvCxnSpPr>
        <p:spPr bwMode="auto">
          <a:xfrm>
            <a:off x="838200" y="1143000"/>
            <a:ext cx="64008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000090"/>
            </a:solidFill>
            <a:prstDash val="dot"/>
            <a:round/>
            <a:headEnd type="none" w="med" len="med"/>
            <a:tailEnd type="none" w="med" len="med"/>
          </a:ln>
          <a:effectLst/>
        </p:spPr>
      </p:cxn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8200" y="2438400"/>
            <a:ext cx="5410200" cy="3505200"/>
          </a:xfrm>
          <a:prstGeom prst="rect">
            <a:avLst/>
          </a:prstGeom>
        </p:spPr>
        <p:txBody>
          <a:bodyPr/>
          <a:lstStyle>
            <a:lvl1pPr marL="255588" indent="-255588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1pPr>
            <a:lvl2pPr marL="557213" indent="-212725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2pPr>
            <a:lvl3pPr marL="814388" indent="-169863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3pPr>
            <a:lvl4pPr marL="1073150" indent="-173038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4pPr>
            <a:lvl5pPr marL="1330325" indent="-171450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99226" y="2438400"/>
            <a:ext cx="5411774" cy="3505200"/>
          </a:xfrm>
          <a:prstGeom prst="rect">
            <a:avLst/>
          </a:prstGeom>
        </p:spPr>
        <p:txBody>
          <a:bodyPr/>
          <a:lstStyle>
            <a:lvl1pPr marL="255588" indent="-255588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1pPr>
            <a:lvl2pPr marL="557213" indent="-212725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2pPr>
            <a:lvl3pPr marL="814388" indent="-169863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3pPr>
            <a:lvl4pPr marL="1073150" indent="-173038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4pPr>
            <a:lvl5pPr marL="1330325" indent="-171450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6953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" y="457200"/>
            <a:ext cx="10887075" cy="1143000"/>
          </a:xfrm>
          <a:prstGeom prst="rect">
            <a:avLst/>
          </a:prstGeom>
        </p:spPr>
        <p:txBody>
          <a:bodyPr/>
          <a:lstStyle>
            <a:lvl1pPr>
              <a:defRPr sz="36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7" name="Picture 6" descr="gene-1.psd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33" t="10359" r="16713" b="9396"/>
          <a:stretch/>
        </p:blipFill>
        <p:spPr>
          <a:xfrm>
            <a:off x="9448800" y="-457200"/>
            <a:ext cx="3657600" cy="3352800"/>
          </a:xfrm>
          <a:prstGeom prst="rect">
            <a:avLst/>
          </a:prstGeom>
        </p:spPr>
      </p:pic>
      <p:cxnSp>
        <p:nvCxnSpPr>
          <p:cNvPr id="10" name="Straight Connector 9"/>
          <p:cNvCxnSpPr/>
          <p:nvPr userDrawn="1"/>
        </p:nvCxnSpPr>
        <p:spPr bwMode="auto">
          <a:xfrm>
            <a:off x="838200" y="1143000"/>
            <a:ext cx="64008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000090"/>
            </a:solidFill>
            <a:prstDash val="dot"/>
            <a:round/>
            <a:headEnd type="none" w="med" len="med"/>
            <a:tailEnd type="none" w="med" len="med"/>
          </a:ln>
          <a:effectLst/>
        </p:spPr>
      </p:cxnSp>
      <p:pic>
        <p:nvPicPr>
          <p:cNvPr id="6" name="Picture 5" descr="insight logo.jp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5867400"/>
            <a:ext cx="1915769" cy="837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099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57200"/>
            <a:ext cx="10887075" cy="1143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72063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8"/>
          <p:cNvSpPr>
            <a:spLocks noChangeArrowheads="1"/>
          </p:cNvSpPr>
          <p:nvPr userDrawn="1"/>
        </p:nvSpPr>
        <p:spPr bwMode="auto">
          <a:xfrm>
            <a:off x="0" y="0"/>
            <a:ext cx="12344400" cy="6858000"/>
          </a:xfrm>
          <a:prstGeom prst="rect">
            <a:avLst/>
          </a:prstGeom>
          <a:noFill/>
          <a:ln w="12700">
            <a:solidFill>
              <a:srgbClr val="BEBEBE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85341" tIns="42670" rIns="85341" bIns="42670" anchor="ctr"/>
          <a:lstStyle/>
          <a:p>
            <a:pPr defTabSz="854075" eaLnBrk="0" hangingPunct="0"/>
            <a:endParaRPr kumimoji="0" lang="en-US" altLang="zh-TW" sz="2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1" r:id="rId1"/>
    <p:sldLayoutId id="2147483886" r:id="rId2"/>
    <p:sldLayoutId id="2147483872" r:id="rId3"/>
    <p:sldLayoutId id="2147483887" r:id="rId4"/>
    <p:sldLayoutId id="2147483873" r:id="rId5"/>
    <p:sldLayoutId id="2147483874" r:id="rId6"/>
    <p:sldLayoutId id="2147483875" r:id="rId7"/>
    <p:sldLayoutId id="2147483885" r:id="rId8"/>
    <p:sldLayoutId id="2147483876" r:id="rId9"/>
    <p:sldLayoutId id="2147483877" r:id="rId10"/>
    <p:sldLayoutId id="2147483878" r:id="rId11"/>
    <p:sldLayoutId id="2147483879" r:id="rId12"/>
    <p:sldLayoutId id="2147483880" r:id="rId13"/>
    <p:sldLayoutId id="2147483882" r:id="rId14"/>
    <p:sldLayoutId id="2147483889" r:id="rId15"/>
    <p:sldLayoutId id="2147483888" r:id="rId16"/>
    <p:sldLayoutId id="2147483884" r:id="rId17"/>
    <p:sldLayoutId id="2147483883" r:id="rId18"/>
  </p:sldLayoutIdLst>
  <p:hf hdr="0" ftr="0" dt="0"/>
  <p:txStyles>
    <p:titleStyle>
      <a:lvl1pPr algn="l" defTabSz="685800" rtl="0" eaLnBrk="0" fontAlgn="base" hangingPunct="0">
        <a:spcBef>
          <a:spcPct val="0"/>
        </a:spcBef>
        <a:spcAft>
          <a:spcPct val="0"/>
        </a:spcAft>
        <a:defRPr sz="1500">
          <a:solidFill>
            <a:schemeClr val="bg2"/>
          </a:solidFill>
          <a:latin typeface="+mj-lt"/>
          <a:ea typeface="ＭＳ Ｐゴシック" charset="-128"/>
          <a:cs typeface="ＭＳ Ｐゴシック" charset="-128"/>
        </a:defRPr>
      </a:lvl1pPr>
      <a:lvl2pPr algn="l" defTabSz="685800" rtl="0" eaLnBrk="0" fontAlgn="base" hangingPunct="0">
        <a:spcBef>
          <a:spcPct val="0"/>
        </a:spcBef>
        <a:spcAft>
          <a:spcPct val="0"/>
        </a:spcAft>
        <a:defRPr sz="1500">
          <a:solidFill>
            <a:schemeClr val="bg2"/>
          </a:solidFill>
          <a:latin typeface="News Gothic MT" charset="0"/>
          <a:ea typeface="ＭＳ Ｐゴシック" pitchFamily="32" charset="-128"/>
          <a:cs typeface="ＭＳ Ｐゴシック" charset="-128"/>
        </a:defRPr>
      </a:lvl2pPr>
      <a:lvl3pPr algn="l" defTabSz="685800" rtl="0" eaLnBrk="0" fontAlgn="base" hangingPunct="0">
        <a:spcBef>
          <a:spcPct val="0"/>
        </a:spcBef>
        <a:spcAft>
          <a:spcPct val="0"/>
        </a:spcAft>
        <a:defRPr sz="1500">
          <a:solidFill>
            <a:schemeClr val="bg2"/>
          </a:solidFill>
          <a:latin typeface="News Gothic MT" charset="0"/>
          <a:ea typeface="ＭＳ Ｐゴシック" pitchFamily="32" charset="-128"/>
          <a:cs typeface="ＭＳ Ｐゴシック" charset="-128"/>
        </a:defRPr>
      </a:lvl3pPr>
      <a:lvl4pPr algn="l" defTabSz="685800" rtl="0" eaLnBrk="0" fontAlgn="base" hangingPunct="0">
        <a:spcBef>
          <a:spcPct val="0"/>
        </a:spcBef>
        <a:spcAft>
          <a:spcPct val="0"/>
        </a:spcAft>
        <a:defRPr sz="1500">
          <a:solidFill>
            <a:schemeClr val="bg2"/>
          </a:solidFill>
          <a:latin typeface="News Gothic MT" charset="0"/>
          <a:ea typeface="ＭＳ Ｐゴシック" pitchFamily="32" charset="-128"/>
          <a:cs typeface="ＭＳ Ｐゴシック" charset="-128"/>
        </a:defRPr>
      </a:lvl4pPr>
      <a:lvl5pPr algn="l" defTabSz="685800" rtl="0" eaLnBrk="0" fontAlgn="base" hangingPunct="0">
        <a:spcBef>
          <a:spcPct val="0"/>
        </a:spcBef>
        <a:spcAft>
          <a:spcPct val="0"/>
        </a:spcAft>
        <a:defRPr sz="1500">
          <a:solidFill>
            <a:schemeClr val="bg2"/>
          </a:solidFill>
          <a:latin typeface="News Gothic MT" charset="0"/>
          <a:ea typeface="ＭＳ Ｐゴシック" pitchFamily="32" charset="-128"/>
          <a:cs typeface="ＭＳ Ｐゴシック" charset="-128"/>
        </a:defRPr>
      </a:lvl5pPr>
      <a:lvl6pPr marL="457200" algn="l" defTabSz="735013" rtl="0" fontAlgn="base">
        <a:spcBef>
          <a:spcPct val="0"/>
        </a:spcBef>
        <a:spcAft>
          <a:spcPct val="0"/>
        </a:spcAft>
        <a:defRPr sz="1600">
          <a:solidFill>
            <a:schemeClr val="bg2"/>
          </a:solidFill>
          <a:latin typeface="Nokia Standard Rom" pitchFamily="32" charset="0"/>
          <a:ea typeface="ＭＳ Ｐゴシック" pitchFamily="32" charset="-128"/>
        </a:defRPr>
      </a:lvl6pPr>
      <a:lvl7pPr marL="914400" algn="l" defTabSz="735013" rtl="0" fontAlgn="base">
        <a:spcBef>
          <a:spcPct val="0"/>
        </a:spcBef>
        <a:spcAft>
          <a:spcPct val="0"/>
        </a:spcAft>
        <a:defRPr sz="1600">
          <a:solidFill>
            <a:schemeClr val="bg2"/>
          </a:solidFill>
          <a:latin typeface="Nokia Standard Rom" pitchFamily="32" charset="0"/>
          <a:ea typeface="ＭＳ Ｐゴシック" pitchFamily="32" charset="-128"/>
        </a:defRPr>
      </a:lvl7pPr>
      <a:lvl8pPr marL="1371600" algn="l" defTabSz="735013" rtl="0" fontAlgn="base">
        <a:spcBef>
          <a:spcPct val="0"/>
        </a:spcBef>
        <a:spcAft>
          <a:spcPct val="0"/>
        </a:spcAft>
        <a:defRPr sz="1600">
          <a:solidFill>
            <a:schemeClr val="bg2"/>
          </a:solidFill>
          <a:latin typeface="Nokia Standard Rom" pitchFamily="32" charset="0"/>
          <a:ea typeface="ＭＳ Ｐゴシック" pitchFamily="32" charset="-128"/>
        </a:defRPr>
      </a:lvl8pPr>
      <a:lvl9pPr marL="1828800" algn="l" defTabSz="735013" rtl="0" fontAlgn="base">
        <a:spcBef>
          <a:spcPct val="0"/>
        </a:spcBef>
        <a:spcAft>
          <a:spcPct val="0"/>
        </a:spcAft>
        <a:defRPr sz="1600">
          <a:solidFill>
            <a:schemeClr val="bg2"/>
          </a:solidFill>
          <a:latin typeface="Nokia Standard Rom" pitchFamily="32" charset="0"/>
          <a:ea typeface="ＭＳ Ｐゴシック" pitchFamily="32" charset="-128"/>
        </a:defRPr>
      </a:lvl9pPr>
    </p:titleStyle>
    <p:bodyStyle>
      <a:lvl1pPr marL="255588" indent="-255588" algn="l" defTabSz="685800" rtl="0" eaLnBrk="0" fontAlgn="base" hangingPunct="0">
        <a:spcBef>
          <a:spcPct val="20000"/>
        </a:spcBef>
        <a:spcAft>
          <a:spcPct val="0"/>
        </a:spcAft>
        <a:buClr>
          <a:srgbClr val="DACC3C"/>
        </a:buClr>
        <a:buFont typeface="Wingdings" charset="0"/>
        <a:buChar char="§"/>
        <a:defRPr sz="1200">
          <a:solidFill>
            <a:schemeClr val="bg2"/>
          </a:solidFill>
          <a:latin typeface="+mn-lt"/>
          <a:ea typeface="ＭＳ Ｐゴシック" charset="-128"/>
          <a:cs typeface="ＭＳ Ｐゴシック" charset="-128"/>
        </a:defRPr>
      </a:lvl1pPr>
      <a:lvl2pPr marL="557213" indent="-212725" algn="l" defTabSz="685800" rtl="0" eaLnBrk="0" fontAlgn="base" hangingPunct="0">
        <a:spcBef>
          <a:spcPct val="20000"/>
        </a:spcBef>
        <a:spcAft>
          <a:spcPct val="0"/>
        </a:spcAft>
        <a:buClr>
          <a:srgbClr val="DACC3C"/>
        </a:buClr>
        <a:buFont typeface="Wingdings" charset="0"/>
        <a:buChar char="§"/>
        <a:defRPr sz="1000">
          <a:solidFill>
            <a:schemeClr val="bg2"/>
          </a:solidFill>
          <a:latin typeface="+mn-lt"/>
          <a:ea typeface="ＭＳ Ｐゴシック" charset="-128"/>
        </a:defRPr>
      </a:lvl2pPr>
      <a:lvl3pPr marL="814388" indent="-169863" algn="l" defTabSz="685800" rtl="0" eaLnBrk="0" fontAlgn="base" hangingPunct="0">
        <a:spcBef>
          <a:spcPct val="20000"/>
        </a:spcBef>
        <a:spcAft>
          <a:spcPct val="0"/>
        </a:spcAft>
        <a:buClr>
          <a:srgbClr val="DACC3C"/>
        </a:buClr>
        <a:buFont typeface="Wingdings" charset="0"/>
        <a:buChar char="§"/>
        <a:defRPr sz="900">
          <a:solidFill>
            <a:schemeClr val="bg2"/>
          </a:solidFill>
          <a:latin typeface="+mn-lt"/>
          <a:ea typeface="ＭＳ Ｐゴシック" charset="-128"/>
        </a:defRPr>
      </a:lvl3pPr>
      <a:lvl4pPr marL="1073150" indent="-173038" algn="l" defTabSz="685800" rtl="0" eaLnBrk="0" fontAlgn="base" hangingPunct="0">
        <a:spcBef>
          <a:spcPct val="20000"/>
        </a:spcBef>
        <a:spcAft>
          <a:spcPct val="0"/>
        </a:spcAft>
        <a:buClr>
          <a:srgbClr val="DACC3C"/>
        </a:buClr>
        <a:buFont typeface="Wingdings" charset="0"/>
        <a:buChar char="§"/>
        <a:defRPr sz="700">
          <a:solidFill>
            <a:schemeClr val="bg2"/>
          </a:solidFill>
          <a:latin typeface="+mn-lt"/>
          <a:ea typeface="ＭＳ Ｐゴシック" charset="-128"/>
        </a:defRPr>
      </a:lvl4pPr>
      <a:lvl5pPr marL="1330325" indent="-171450" algn="l" defTabSz="685800" rtl="0" eaLnBrk="0" fontAlgn="base" hangingPunct="0">
        <a:spcBef>
          <a:spcPct val="20000"/>
        </a:spcBef>
        <a:spcAft>
          <a:spcPct val="0"/>
        </a:spcAft>
        <a:buClr>
          <a:srgbClr val="DACC3C"/>
        </a:buClr>
        <a:buFont typeface="Wingdings" charset="0"/>
        <a:buChar char="§"/>
        <a:defRPr sz="700">
          <a:solidFill>
            <a:schemeClr val="bg2"/>
          </a:solidFill>
          <a:latin typeface="+mn-lt"/>
          <a:ea typeface="ＭＳ Ｐゴシック" charset="-128"/>
        </a:defRPr>
      </a:lvl5pPr>
      <a:lvl6pPr marL="1882775" indent="-184150" algn="l" defTabSz="735013" rtl="0" fontAlgn="base">
        <a:spcBef>
          <a:spcPct val="20000"/>
        </a:spcBef>
        <a:spcAft>
          <a:spcPct val="0"/>
        </a:spcAft>
        <a:buClr>
          <a:srgbClr val="DACC3C"/>
        </a:buClr>
        <a:buFont typeface="Wingdings" pitchFamily="2" charset="2"/>
        <a:buChar char="§"/>
        <a:defRPr sz="800">
          <a:solidFill>
            <a:schemeClr val="bg2"/>
          </a:solidFill>
          <a:latin typeface="+mn-lt"/>
          <a:ea typeface="+mn-ea"/>
        </a:defRPr>
      </a:lvl6pPr>
      <a:lvl7pPr marL="2339975" indent="-184150" algn="l" defTabSz="735013" rtl="0" fontAlgn="base">
        <a:spcBef>
          <a:spcPct val="20000"/>
        </a:spcBef>
        <a:spcAft>
          <a:spcPct val="0"/>
        </a:spcAft>
        <a:buClr>
          <a:srgbClr val="DACC3C"/>
        </a:buClr>
        <a:buFont typeface="Wingdings" pitchFamily="2" charset="2"/>
        <a:buChar char="§"/>
        <a:defRPr sz="800">
          <a:solidFill>
            <a:schemeClr val="bg2"/>
          </a:solidFill>
          <a:latin typeface="+mn-lt"/>
          <a:ea typeface="+mn-ea"/>
        </a:defRPr>
      </a:lvl7pPr>
      <a:lvl8pPr marL="2797175" indent="-184150" algn="l" defTabSz="735013" rtl="0" fontAlgn="base">
        <a:spcBef>
          <a:spcPct val="20000"/>
        </a:spcBef>
        <a:spcAft>
          <a:spcPct val="0"/>
        </a:spcAft>
        <a:buClr>
          <a:srgbClr val="DACC3C"/>
        </a:buClr>
        <a:buFont typeface="Wingdings" pitchFamily="2" charset="2"/>
        <a:buChar char="§"/>
        <a:defRPr sz="800">
          <a:solidFill>
            <a:schemeClr val="bg2"/>
          </a:solidFill>
          <a:latin typeface="+mn-lt"/>
          <a:ea typeface="+mn-ea"/>
        </a:defRPr>
      </a:lvl8pPr>
      <a:lvl9pPr marL="3254375" indent="-184150" algn="l" defTabSz="735013" rtl="0" fontAlgn="base">
        <a:spcBef>
          <a:spcPct val="20000"/>
        </a:spcBef>
        <a:spcAft>
          <a:spcPct val="0"/>
        </a:spcAft>
        <a:buClr>
          <a:srgbClr val="DACC3C"/>
        </a:buClr>
        <a:buFont typeface="Wingdings" pitchFamily="2" charset="2"/>
        <a:buChar char="§"/>
        <a:defRPr sz="800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preview.themeforest.net/item/blix-mobile-html-template/full_screen_preview/21295065" TargetMode="Externa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BAF26A-A33E-4A20-BAB3-5312409D89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Discussion</a:t>
            </a:r>
            <a:b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b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Speaker : Wei Meng Lin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90085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77064950-A853-476E-9338-EA23C6797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Work List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DD6006F-0893-4C95-97CC-886E02C663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962" y="1447800"/>
            <a:ext cx="10974388" cy="4525963"/>
          </a:xfrm>
        </p:spPr>
        <p:txBody>
          <a:bodyPr/>
          <a:lstStyle/>
          <a:p>
            <a:pPr marL="0" indent="0">
              <a:buNone/>
            </a:pP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手機應用的模版調查</a:t>
            </a:r>
            <a:endParaRPr lang="en-US" altLang="zh-TW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我在網站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themeforest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上，查找了適合我們使用的模版，我們的主要需求有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1.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購物車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2.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個人化的文案內容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3.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上下方都要有功能列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比較了全部的模版和語法的原生和通用性、受歡迎程度、性價比後，目前選出的模版為</a:t>
            </a: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2"/>
              </a:rPr>
              <a:t>http://preview.themeforest.net/item/blix-mobile-html-template/full_screen_preview/21295065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可線上操作，價格只有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18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元美金（約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558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元），加購版面維護為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23.25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美金（約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720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元）。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zh-TW" altLang="zh-TW" dirty="0"/>
          </a:p>
          <a:p>
            <a:pPr marL="0" indent="0">
              <a:buNone/>
            </a:pPr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706193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77064950-A853-476E-9338-EA23C6797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Work List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DD6006F-0893-4C95-97CC-886E02C663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962" y="1447800"/>
            <a:ext cx="10974388" cy="4525963"/>
          </a:xfrm>
        </p:spPr>
        <p:txBody>
          <a:bodyPr/>
          <a:lstStyle/>
          <a:p>
            <a:pPr marL="0" indent="0">
              <a:buNone/>
            </a:pP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手機應用的建置規劃</a:t>
            </a:r>
            <a:endParaRPr lang="en-US" altLang="zh-TW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網站架在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www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的子網域，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app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架在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的子網域，先以不分流的方式進行建置，等以後流量大後，再分主機、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Load Balance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DNS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多重定向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，或是硬體的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LADP</a:t>
            </a:r>
          </a:p>
          <a:p>
            <a:pPr marL="0" indent="0">
              <a:buNone/>
            </a:pP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www.i-genomics.com.tw 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為主網站</a:t>
            </a:r>
            <a:endParaRPr lang="en-US" altLang="zh-TW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m.i-genomics.com.tw       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為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app</a:t>
            </a:r>
          </a:p>
          <a:p>
            <a:pPr marL="0" indent="0">
              <a:buNone/>
            </a:pP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zh-TW" altLang="zh-TW" dirty="0"/>
          </a:p>
          <a:p>
            <a:pPr marL="0" indent="0">
              <a:buNone/>
            </a:pPr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162284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7C4B516-CBFB-4ADB-A27A-6FEC46485E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400" y="2743200"/>
            <a:ext cx="7848600" cy="1470025"/>
          </a:xfrm>
        </p:spPr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Thank you for this opportunity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46691505"/>
      </p:ext>
    </p:extLst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reeze">
      <a:majorFont>
        <a:latin typeface="News Gothic MT"/>
        <a:ea typeface=""/>
        <a:cs typeface=""/>
        <a:font script="Jpan" typeface="ＭＳ Ｐゴシック"/>
      </a:majorFont>
      <a:minorFont>
        <a:latin typeface="News Gothic MT"/>
        <a:ea typeface=""/>
        <a:cs typeface=""/>
        <a:font script="Jpan"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2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2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32812</TotalTime>
  <Words>155</Words>
  <Application>Microsoft Office PowerPoint</Application>
  <PresentationFormat>自訂</PresentationFormat>
  <Paragraphs>35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15" baseType="lpstr">
      <vt:lpstr>Helvetica Neue</vt:lpstr>
      <vt:lpstr>MS PGothic</vt:lpstr>
      <vt:lpstr>MS PGothic</vt:lpstr>
      <vt:lpstr>Nokia Standard Rom</vt:lpstr>
      <vt:lpstr>微軟正黑體</vt:lpstr>
      <vt:lpstr>標楷體</vt:lpstr>
      <vt:lpstr>Arial</vt:lpstr>
      <vt:lpstr>News Gothic MT</vt:lpstr>
      <vt:lpstr>Times New Roman</vt:lpstr>
      <vt:lpstr>Wingdings</vt:lpstr>
      <vt:lpstr>Blank Presentation</vt:lpstr>
      <vt:lpstr>Discussion  Speaker : Wei Meng Lin</vt:lpstr>
      <vt:lpstr>Work List</vt:lpstr>
      <vt:lpstr>Work List</vt:lpstr>
      <vt:lpstr>Thank you for this opportunity</vt:lpstr>
    </vt:vector>
  </TitlesOfParts>
  <Company>Tribal DDB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Tribal DDB</dc:creator>
  <cp:lastModifiedBy>林偉盟</cp:lastModifiedBy>
  <cp:revision>862</cp:revision>
  <cp:lastPrinted>2010-10-18T12:26:00Z</cp:lastPrinted>
  <dcterms:created xsi:type="dcterms:W3CDTF">2010-11-08T02:21:01Z</dcterms:created>
  <dcterms:modified xsi:type="dcterms:W3CDTF">2018-08-07T03:14:12Z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TAG2">
    <vt:lpwstr>000800887a000000000001024100</vt:lpwstr>
  </property>
</Properties>
</file>