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65" r:id="rId3"/>
    <p:sldId id="266" r:id="rId4"/>
    <p:sldId id="261" r:id="rId5"/>
  </p:sldIdLst>
  <p:sldSz cx="12344400" cy="68580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CC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9" autoAdjust="0"/>
  </p:normalViewPr>
  <p:slideViewPr>
    <p:cSldViewPr showGuides="1">
      <p:cViewPr varScale="1">
        <p:scale>
          <a:sx n="80" d="100"/>
          <a:sy n="80" d="100"/>
        </p:scale>
        <p:origin x="60" y="56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9/10/2018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325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2825" y="525463"/>
            <a:ext cx="473075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30575"/>
            <a:ext cx="6816725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325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自動化報告系統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可以自動編碼，方便檢測者和客服核對報告內容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可以自動換頁，即完成某一疾病介紹後，自動由下一頁開始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重新排版與圖片的美化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8F4DFA-B6D4-4814-AA9B-38BEAE748CC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98" y="4191000"/>
            <a:ext cx="4953255" cy="169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9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Work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行動裝置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會員聊天室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播客通知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定期追縱國外資料庫，服務不中斷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8F4DFA-B6D4-4814-AA9B-38BEAE748CC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98" y="4191000"/>
            <a:ext cx="4953255" cy="169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6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33070</TotalTime>
  <Words>64</Words>
  <Application>Microsoft Office PowerPoint</Application>
  <PresentationFormat>自訂</PresentationFormat>
  <Paragraphs>31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4" baseType="lpstr">
      <vt:lpstr>Helvetica Neue</vt:lpstr>
      <vt:lpstr>MS PGothic</vt:lpstr>
      <vt:lpstr>MS PGothic</vt:lpstr>
      <vt:lpstr>Nokia Standard Rom</vt:lpstr>
      <vt:lpstr>微軟正黑體</vt:lpstr>
      <vt:lpstr>標楷體</vt:lpstr>
      <vt:lpstr>Arial</vt:lpstr>
      <vt:lpstr>News Gothic MT</vt:lpstr>
      <vt:lpstr>Wingdings</vt:lpstr>
      <vt:lpstr>Blank Presentation</vt:lpstr>
      <vt:lpstr>Discussion  Speaker : Wei Meng Lin</vt:lpstr>
      <vt:lpstr>Work List</vt:lpstr>
      <vt:lpstr>Future Work</vt:lpstr>
      <vt:lpstr>Thank you for this opportunity</vt:lpstr>
    </vt:vector>
  </TitlesOfParts>
  <Company>Tribal DDB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Tribal DDB</dc:creator>
  <cp:lastModifiedBy>林偉盟</cp:lastModifiedBy>
  <cp:revision>865</cp:revision>
  <cp:lastPrinted>2010-10-18T12:26:00Z</cp:lastPrinted>
  <dcterms:created xsi:type="dcterms:W3CDTF">2010-11-08T02:21:01Z</dcterms:created>
  <dcterms:modified xsi:type="dcterms:W3CDTF">2018-09-10T04:22:41Z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000800887a000000000001024100</vt:lpwstr>
  </property>
</Properties>
</file>