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5" r:id="rId3"/>
    <p:sldId id="261" r:id="rId4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9" autoAdjust="0"/>
  </p:normalViewPr>
  <p:slideViewPr>
    <p:cSldViewPr showGuides="1">
      <p:cViewPr varScale="1">
        <p:scale>
          <a:sx n="80" d="100"/>
          <a:sy n="80" d="100"/>
        </p:scale>
        <p:origin x="60" y="52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10/4/2018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bic.kr/diseasome/pageController.jsp?cui=C1527249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自動化報告系統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crawler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data mining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的工作：</a:t>
            </a:r>
          </a:p>
          <a:p>
            <a:pPr lvl="0"/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流程是用疾病的關鍵字和基因名稱去做基因和疾病的關係確認</a:t>
            </a:r>
          </a:p>
          <a:p>
            <a:pPr lvl="0"/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意外發現</a:t>
            </a:r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是否能依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PubMed</a:t>
            </a:r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上論文數的多寡來給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SNP</a:t>
            </a:r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不同的權重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，這與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ClinVar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的方式不同，但實際上的精準度要討論</a:t>
            </a:r>
          </a:p>
          <a:p>
            <a:pPr lvl="0"/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疾病的關鍵字仍然存在誤差，然後網路上查找到有一個網站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http://www.kobic.kr/diseasome/pageController.jsp?cui=C1527249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這是某個網站上找到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CRC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的資料，發現到</a:t>
            </a:r>
          </a:p>
          <a:p>
            <a:pPr lvl="1"/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它們對疾病是用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CUI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來表示，但是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CUI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該如何去找？</a:t>
            </a:r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我該如何從結直腸癌，找到它是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C1527249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  <a:p>
            <a:pPr lvl="1"/>
            <a:r>
              <a:rPr lang="zh-TW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疾病和基因的整理資料不同，其正確的依據是？</a:t>
            </a:r>
            <a:endParaRPr lang="zh-TW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33071</TotalTime>
  <Words>85</Words>
  <Application>Microsoft Office PowerPoint</Application>
  <PresentationFormat>自訂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Helvetica Neue</vt:lpstr>
      <vt:lpstr>MS PGothic</vt:lpstr>
      <vt:lpstr>MS PGothic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866</cp:revision>
  <cp:lastPrinted>2010-10-18T12:26:00Z</cp:lastPrinted>
  <dcterms:created xsi:type="dcterms:W3CDTF">2010-11-08T02:21:01Z</dcterms:created>
  <dcterms:modified xsi:type="dcterms:W3CDTF">2018-10-04T03:34:30Z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