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5" r:id="rId3"/>
    <p:sldId id="266" r:id="rId4"/>
    <p:sldId id="267" r:id="rId5"/>
    <p:sldId id="261" r:id="rId6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572" y="6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11/15/2018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自動化報告系統部分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加入總表呈現的判斷標準！需要判斷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GWAS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的關聯（中低）與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ClinVar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的關聯（高中低）做比較，比較完的結果綜合呈現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GWAS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有些位點不重要，報告只呈現中度關聯的位點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報告格式從原本的雙欄，改為單欄排列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內文有缺漏的部分，無法用電腦判別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文獻的問題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程式爬蟲改版後，都有補上期刊名稱和頁碼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iOS</a:t>
            </a: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目前進度是個人本機測試完成，也已上傳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Google Play</a:t>
            </a: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工程由原本的新版先改為原本呈現，需要更新的有資料架構、程式邏輯、程式語言和主機版本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Future Work</a:t>
            </a: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Android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apk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的上架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iOS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ipa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封裝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在官網製作版本供下載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完成目前有登錄的客戶訂單，提供報告的下載和閱讀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35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其他系統部分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通路端系統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已上線，但是似乎並不熟悉操作，之前已經有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presen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實驗端上機系統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  <a:p>
            <a:pPr marL="758825" lvl="1" indent="-45720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已上線，但是似乎並不熟悉操作，之前已經有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presen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33127</TotalTime>
  <Words>212</Words>
  <Application>Microsoft Office PowerPoint</Application>
  <PresentationFormat>自訂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873</cp:revision>
  <cp:lastPrinted>2010-10-18T12:26:00Z</cp:lastPrinted>
  <dcterms:created xsi:type="dcterms:W3CDTF">2010-11-08T02:21:01Z</dcterms:created>
  <dcterms:modified xsi:type="dcterms:W3CDTF">2018-11-15T03:52:33Z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