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5" r:id="rId3"/>
    <p:sldId id="268" r:id="rId4"/>
    <p:sldId id="266" r:id="rId5"/>
    <p:sldId id="269" r:id="rId6"/>
    <p:sldId id="270" r:id="rId7"/>
    <p:sldId id="267" r:id="rId8"/>
    <p:sldId id="261" r:id="rId9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9" autoAdjust="0"/>
  </p:normalViewPr>
  <p:slideViewPr>
    <p:cSldViewPr showGuides="1">
      <p:cViewPr varScale="1">
        <p:scale>
          <a:sx n="67" d="100"/>
          <a:sy n="67" d="100"/>
        </p:scale>
        <p:origin x="572" y="60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11/22/2018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i-genomics.com.tw/app.ph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自動化報告系統部分（上週內容 紅色為完成部分）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演算法的問題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加入總表呈現的判斷標準！需要判斷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GWAS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的關聯（中低）與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的關聯（高中低）做比較，比較完的結果綜合呈現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GWAS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有些位點不重要，報告只呈現中度關聯的位點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格式的問題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報告格式從原本的雙欄，改為單欄排列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內文有缺漏的部分，無法用電腦判別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文獻的問題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程式爬蟲改版後，都有補上期刊名稱和頁碼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自動化報告系統部分（本週內容）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演算法的問題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以新的演算法跑，羅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xx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的報告出現之前沒有的情形，如下：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格式的問題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報告格式從原本的雙欄，改為單欄排列</a:t>
            </a:r>
            <a:endParaRPr lang="en-US" altLang="zh-TW" sz="2000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內文有缺漏的部分，無法用電腦判別，會用人力校稿</a:t>
            </a:r>
            <a:endParaRPr lang="en-US" altLang="zh-TW" sz="2000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文獻的問題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程式爬蟲重新改寫，確認補上期刊名稱和頁碼</a:t>
            </a:r>
            <a:endParaRPr lang="zh-TW" altLang="zh-TW" sz="2000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時鐘, 物件 的圖片&#10;&#10;自動產生的描述">
            <a:extLst>
              <a:ext uri="{FF2B5EF4-FFF2-40B4-BE49-F238E27FC236}">
                <a16:creationId xmlns:a16="http://schemas.microsoft.com/office/drawing/2014/main" id="{237EADD3-9099-4525-B189-1B592E1C79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169412"/>
            <a:ext cx="6121715" cy="12510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034DA6-6B2C-41B0-B7BB-E3D39B396ECE}"/>
              </a:ext>
            </a:extLst>
          </p:cNvPr>
          <p:cNvSpPr txBox="1"/>
          <p:nvPr/>
        </p:nvSpPr>
        <p:spPr>
          <a:xfrm>
            <a:off x="6652174" y="1385242"/>
            <a:ext cx="523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PubMed support </a:t>
            </a:r>
            <a:r>
              <a:rPr lang="en-US" altLang="zh-TW" dirty="0" err="1">
                <a:solidFill>
                  <a:srgbClr val="FF0000"/>
                </a:solidFill>
              </a:rPr>
              <a:t>pmid</a:t>
            </a:r>
            <a:r>
              <a:rPr lang="en-US" altLang="zh-TW" dirty="0">
                <a:solidFill>
                  <a:srgbClr val="FF0000"/>
                </a:solidFill>
              </a:rPr>
              <a:t> = 1423299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GWAS support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89B9FF-29D4-43D0-9171-DF0225B1226F}"/>
              </a:ext>
            </a:extLst>
          </p:cNvPr>
          <p:cNvCxnSpPr>
            <a:cxnSpLocks/>
          </p:cNvCxnSpPr>
          <p:nvPr/>
        </p:nvCxnSpPr>
        <p:spPr bwMode="auto">
          <a:xfrm flipH="1">
            <a:off x="8382000" y="2103218"/>
            <a:ext cx="1436414" cy="131625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圖片 10" descr="一張含有 螢幕擷取畫面, 室內 的圖片&#10;&#10;自動產生的描述">
            <a:extLst>
              <a:ext uri="{FF2B5EF4-FFF2-40B4-BE49-F238E27FC236}">
                <a16:creationId xmlns:a16="http://schemas.microsoft.com/office/drawing/2014/main" id="{529396A3-9881-41B0-A320-E4882D2DEA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28" y="4495800"/>
            <a:ext cx="4477974" cy="2100117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C8D5C47-C121-4EE4-B263-F53F087157CC}"/>
              </a:ext>
            </a:extLst>
          </p:cNvPr>
          <p:cNvCxnSpPr/>
          <p:nvPr/>
        </p:nvCxnSpPr>
        <p:spPr bwMode="auto">
          <a:xfrm flipH="1" flipV="1">
            <a:off x="9818414" y="3962400"/>
            <a:ext cx="1154386" cy="3810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4FF13C-9DB3-41E2-B508-9475CEC085F3}"/>
              </a:ext>
            </a:extLst>
          </p:cNvPr>
          <p:cNvSpPr txBox="1"/>
          <p:nvPr/>
        </p:nvSpPr>
        <p:spPr>
          <a:xfrm>
            <a:off x="10395607" y="3665306"/>
            <a:ext cx="175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ICD </a:t>
            </a:r>
            <a:r>
              <a:rPr lang="zh-TW" altLang="en-US" dirty="0">
                <a:solidFill>
                  <a:srgbClr val="FF0000"/>
                </a:solidFill>
              </a:rPr>
              <a:t>資料庫</a:t>
            </a:r>
          </a:p>
        </p:txBody>
      </p:sp>
    </p:spTree>
    <p:extLst>
      <p:ext uri="{BB962C8B-B14F-4D97-AF65-F5344CB8AC3E}">
        <p14:creationId xmlns:p14="http://schemas.microsoft.com/office/powerpoint/2010/main" val="292144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部分（上週內容 紅色為完成部分）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iOS</a:t>
            </a:r>
          </a:p>
          <a:p>
            <a:pPr marL="758825" lvl="1" indent="-457200"/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目前進度是個人本機測試完成，也已上傳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Google Play</a:t>
            </a:r>
          </a:p>
          <a:p>
            <a:pPr marL="758825" lvl="1" indent="-457200"/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工程由原本的新版先改為原本呈現，需要更新的有資料架構、程式邏輯、程式語言和主機版本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Future Work</a:t>
            </a:r>
          </a:p>
          <a:p>
            <a:pPr marL="758825" lvl="1" indent="-457200"/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Android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apk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的上架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iOS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ipa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封裝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在官網製作版本供下載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完成目前有登錄的客戶訂單，提供報告的下載和閱讀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35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部分（本週內容）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iOS</a:t>
            </a:r>
          </a:p>
          <a:p>
            <a:pPr marL="758825" lvl="1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下載網址：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https://www.i-genomics.com.tw/app.php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完成目前有登錄的客戶訂單，提供報告的下載和閱讀</a:t>
            </a:r>
            <a:endParaRPr lang="en-US" altLang="zh-TW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DB8B2F-3FBA-4D88-B7C8-D06825ED64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14800"/>
            <a:ext cx="7156818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6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其他系統部分（上週內容 紅色為完成部分） 還未處理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已上線，但是似乎並不熟悉操作，之前已經有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presen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實驗端上機系統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已上線，但是似乎並不熟悉操作，之前已經有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presen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1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其他系統部分（本週內容）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未完成交接，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會完成交辦事項後再與宜綾討論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實驗端上機系統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</a:p>
          <a:p>
            <a:pPr marL="758825" lvl="1" indent="-457200"/>
            <a:r>
              <a:rPr lang="zh-TW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未完成交接，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會完成交辦事項後再與郁婷討論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317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33198</TotalTime>
  <Words>327</Words>
  <Application>Microsoft Office PowerPoint</Application>
  <PresentationFormat>自訂</PresentationFormat>
  <Paragraphs>98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Helvetica Neue</vt:lpstr>
      <vt:lpstr>ＭＳ Ｐゴシック</vt:lpstr>
      <vt:lpstr>ＭＳ Ｐゴシック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880</cp:revision>
  <cp:lastPrinted>2010-10-18T12:26:00Z</cp:lastPrinted>
  <dcterms:created xsi:type="dcterms:W3CDTF">2010-11-08T02:21:01Z</dcterms:created>
  <dcterms:modified xsi:type="dcterms:W3CDTF">2018-11-22T02:20:09Z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