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7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0" r:id="rId11"/>
    <p:sldId id="265" r:id="rId12"/>
    <p:sldId id="277" r:id="rId13"/>
    <p:sldId id="279" r:id="rId14"/>
    <p:sldId id="278" r:id="rId15"/>
    <p:sldId id="281" r:id="rId16"/>
    <p:sldId id="282" r:id="rId17"/>
    <p:sldId id="261" r:id="rId18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612" y="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elledemoiselle.wordpress.com/2012/06/01/evurl-bloggers-entry-ksuans-perfect-beauty-box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echbang.com/posts/48464-the-iphones-safari-browser-will-feature-popular-web-page-changes-to-the-iphone-home-screen-ic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decanyon.net/item/wowbook-a-flipbook-jquery-plugin/1791563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電子化報告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已完成報告說明頁的切版，整個報告都是已經切版完成的，便於自動產出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會再加上電子簽名，節省不必要的人力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7D0F71F-4B70-4282-8F3A-35696EAA67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5062584" cy="3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已依序完成新生兒遺傳的部分和其他的兒童相關疾病，位點的建置和報告的呈現。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缺少的是報告的封面，新生兒的部分不適用目前的報告設計。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床, 室內, 鋪設, 個人 的圖片&#10;&#10;自動產生的描述">
            <a:extLst>
              <a:ext uri="{FF2B5EF4-FFF2-40B4-BE49-F238E27FC236}">
                <a16:creationId xmlns:a16="http://schemas.microsoft.com/office/drawing/2014/main" id="{ED14EA56-BDE3-433B-857D-DA3D0DA5E5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51428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兒童白血病、兒童惡性淋巴瘤、兒童惡性軟組織肉瘤、兒童肝臟腫瘤、兒童骨癌、兒童腦瘤、兒童神經母細胞瘤、兒童腎臟腫瘤、兒童視網膜母細胞腫瘤、肥胖遺傳、記憶力、免疫疾病、情緒與學習共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個種類。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乳糜瀉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免疫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、惡性橫紋肌瘤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兒童腎臟腫瘤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沒有位點，請確認。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324A32-6A6C-494F-BB51-26175A619A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962" y="4038600"/>
            <a:ext cx="3188105" cy="21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將套組與疾病規劃成介面並電子化，方便日後批次產出。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可即時修改套組內容。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A83883E-B87F-4411-A22E-418C8A7B20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276600"/>
            <a:ext cx="6096000" cy="3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分數定義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應該如何完成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的評分？例如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Pathogenic, risk factor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，目前已由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個增至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ClinicalSignificance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截至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20181219)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597DA33-AA91-45A9-A18A-8D5C353B1E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124200"/>
            <a:ext cx="5869827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4936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種不重複的疾病，選單按疾病的字母排序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即時得知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NHGRI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評分大於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的位點數，以及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PubMed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論文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D7613D3-B4CA-4E52-B068-DCF8C1DAD7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438525"/>
            <a:ext cx="4816731" cy="22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罕見疾病的部分，因為牽涉到評價問題，會交叉比對後，將交由其他夥伴確認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未來會以新的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評價，進行報告和分析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5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通路端增加生物資訊分析結果的記錄，這個記錄分為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部分，詳述如下：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部分為萊富的軟體分析結果，結果的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QC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DQC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，若發生問題，生資組會與實驗組討論並做記錄；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若萊富的軟體分析完成後，在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日內便會完成報告；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4060861-756D-4236-84B2-9451CF2CE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4867238" cy="24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管理者瞭解某樣本目前的狀態部分，這個部分詳述如下：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列表欄會出現一資料欄，如附圖，為</a:t>
            </a: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表示（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尚未上機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：可能的原因可以點擊箭頭，閱讀更詳盡資料，或是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資料報告尚未完成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樣本已上機且資料報告已完成，生資組會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email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Running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、老師、姀蓉、香樺、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Angel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；此時資料欄的箭頭為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，表示已結案。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0CE32-1F70-453B-AD70-06119F7B92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00600"/>
            <a:ext cx="757593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點擊紅色的資料箭頭，會出現這個樣本各個階段的詳細情形，不必再點進內容頁；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紅色的叉號表示有問題或是資料缺漏，綠色是已經完成；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右側設計成可直接通知相關人員，目前設定實驗組的為郁婷、生資組的為偉盟。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468673C-EC99-4E67-BA3F-4BC1644EE3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41" y="4143141"/>
            <a:ext cx="5917909" cy="25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網站登入後，可以在檢測報告的列表頁中，點擊線上瀏覽；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線上的電子書已為多功能套件；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目前已在線上註冊的會員，有產生報告的皆已上傳。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22F8A75F-9377-4A06-956B-F6AC20D25D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900"/>
            <a:ext cx="7696200" cy="1288058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2415B48-385F-459D-BBE3-ACE4A4E2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9" y="4800600"/>
            <a:ext cx="3845201" cy="19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網站在訂單的內容頁尾，也有提供下載的按鈕，方便使用者保存；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網站後台上傳可上傳大檔案，不受智邦伺服器的限制。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98912B3-F944-4B12-9B56-F0C4D08E6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0" y="3320974"/>
            <a:ext cx="3638737" cy="2959252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AD2C9F3-2F38-416E-A769-39235EAA8D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99" y="3320974"/>
            <a:ext cx="6508743" cy="13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會完成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手機捷徑的操作報告；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未來會完成網站的推播、手機的推播、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的上架。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https://www.techbang.com/posts/48464-the-iphones-safari-browser-will-feature-popular-web-page-changes-to-the-iphone-home-screen-icon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文件已完成，也在網站上公佈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完成修改密碼的頁面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E410F54-FE5C-4A89-A464-DDDC902827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0600"/>
            <a:ext cx="3929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電子書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討論合適的電子書套件；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https://codecanyon.net/item/wowbook-a-flipbook-jquery-plugin/1791563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目前所使用的電子書套件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C67ED536-D04F-4FF1-96AE-FA8CC0CB4C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1256"/>
            <a:ext cx="4876800" cy="29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4936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種不重複的疾病，選單按疾病的字母排序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即時得知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NHGRI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評分大於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的位點數，以及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PubMed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論文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D7613D3-B4CA-4E52-B068-DCF8C1DAD7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438525"/>
            <a:ext cx="4816731" cy="22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496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34172</TotalTime>
  <Words>770</Words>
  <Application>Microsoft Office PowerPoint</Application>
  <PresentationFormat>自訂</PresentationFormat>
  <Paragraphs>178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905</cp:revision>
  <cp:lastPrinted>2010-10-18T12:26:00Z</cp:lastPrinted>
  <dcterms:created xsi:type="dcterms:W3CDTF">2010-11-08T02:21:01Z</dcterms:created>
  <dcterms:modified xsi:type="dcterms:W3CDTF">2019-01-04T02:18:32Z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