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7" r:id="rId3"/>
    <p:sldId id="268" r:id="rId4"/>
    <p:sldId id="269" r:id="rId5"/>
    <p:sldId id="270" r:id="rId6"/>
    <p:sldId id="261" r:id="rId7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53" d="100"/>
          <a:sy n="53" d="100"/>
        </p:scale>
        <p:origin x="64" y="352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1/14/2019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位點分析新功能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這個功能可以判斷一個英文病名是否在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APMRA</a:t>
            </a: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上有位點。以乳糜瀉為例，英文是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coeliac disease</a:t>
            </a: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，我們將英文名稱貼在搜尋的欄位中，會發現沒有下拉選單，亦即，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APMRA</a:t>
            </a: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晶片上不存在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coeliac disease</a:t>
            </a: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相關的位點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表示您要改一下英文關鍵字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，如下圖：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CEADACBD-6394-491A-819E-42D294FA1AF1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4191000"/>
            <a:ext cx="492125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位點分析新功能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但是如果搜尋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APMRA</a:t>
            </a: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有的英文病名，只要一貼上英文名稱，就會出現下拉選單，選單會自動給予最貼近的英文名，以下以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Alzheimer disease</a:t>
            </a: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為例，注意，這裡的英文名是不用在意大小寫的，如下圖：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F543634B-3E2B-4635-878C-9AD1ECFF755E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05200"/>
            <a:ext cx="4953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7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位點分析新功能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點擊想要看的疾病名稱後，按搜尋即可找出相關位點的資料。這裡的功能第二個方便的地方是，直接在列表列出該位點的重要資料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可以從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ClinVar</a:t>
            </a: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NHGRI</a:t>
            </a: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paper</a:t>
            </a: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綜合評估是否為重要位點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，如下圖，各欄位代表的意義如下：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3E426087-85E4-4B8E-A56F-A75CE3745B5C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3774949"/>
            <a:ext cx="7499838" cy="20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5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位點分析新功能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r>
              <a:rPr lang="zh-TW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這裡的功能第三個方便的地方是，在列表的左側有一個勾選的選項，可以讓研究人員勾選想要搜集的位點之後，一併匯出為資料。匯出的方法只要完成勾選後，按左下角的「匯出想要的位點」，程式會自動整理為文件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77328C2F-5B24-4280-949F-CF8DD82D8F6E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3624647"/>
            <a:ext cx="5274310" cy="27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5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34235</TotalTime>
  <Words>291</Words>
  <Application>Microsoft Office PowerPoint</Application>
  <PresentationFormat>自訂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Helvetica Neue</vt:lpstr>
      <vt:lpstr>Nokia Standard Rom</vt:lpstr>
      <vt:lpstr>微軟正黑體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Work List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林偉盟</cp:lastModifiedBy>
  <cp:revision>912</cp:revision>
  <cp:lastPrinted>2010-10-18T12:26:00Z</cp:lastPrinted>
  <dcterms:created xsi:type="dcterms:W3CDTF">2010-11-08T02:21:01Z</dcterms:created>
  <dcterms:modified xsi:type="dcterms:W3CDTF">2019-01-14T06:29:04Z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