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7" r:id="rId3"/>
    <p:sldId id="268" r:id="rId4"/>
    <p:sldId id="261" r:id="rId5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53" d="100"/>
          <a:sy n="53" d="100"/>
        </p:scale>
        <p:origin x="64" y="364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1/18/2019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報告整理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頁碼扣除最後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頁，目前頁碼的計算扣除前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頁和後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頁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重新完成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99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個報告，以新版本的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ClinVar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為評分標準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完成雲端疾病查詢系統，已通知各研發人員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報告基本資料調整，保留收件日期，其餘改為實驗數據，如下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20F7FAB5-9BCB-472D-AE6E-CEBEE7682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4165034"/>
            <a:ext cx="8430126" cy="22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報告整理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Web Notification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的架設，目前進度處於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當中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晶片報告的個人資料系統化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線上系統的交接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24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34256</TotalTime>
  <Words>91</Words>
  <Application>Microsoft Office PowerPoint</Application>
  <PresentationFormat>自訂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Helvetica Neue</vt:lpstr>
      <vt:lpstr>Nokia Standard Rom</vt:lpstr>
      <vt:lpstr>微軟正黑體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Future Work 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914</cp:revision>
  <cp:lastPrinted>2010-10-18T12:26:00Z</cp:lastPrinted>
  <dcterms:created xsi:type="dcterms:W3CDTF">2010-11-08T02:21:01Z</dcterms:created>
  <dcterms:modified xsi:type="dcterms:W3CDTF">2019-01-18T00:38:46Z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