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7" r:id="rId3"/>
    <p:sldId id="269" r:id="rId4"/>
    <p:sldId id="270" r:id="rId5"/>
    <p:sldId id="271" r:id="rId6"/>
    <p:sldId id="272" r:id="rId7"/>
    <p:sldId id="273" r:id="rId8"/>
    <p:sldId id="281" r:id="rId9"/>
    <p:sldId id="282" r:id="rId10"/>
    <p:sldId id="268" r:id="rId11"/>
    <p:sldId id="274" r:id="rId12"/>
    <p:sldId id="275" r:id="rId13"/>
    <p:sldId id="276" r:id="rId14"/>
    <p:sldId id="277" r:id="rId15"/>
    <p:sldId id="280" r:id="rId16"/>
    <p:sldId id="261" r:id="rId17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8" d="100"/>
          <a:sy n="68" d="100"/>
        </p:scale>
        <p:origin x="584" y="52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1/25/2019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zh.wikipedia.org/wiki/%E5%9A%B4%E5%87%B1%E6%B3%B0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kb.commonhealth.com.tw/page/cancer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Chrome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Extension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能夠發揮即時查詢的功能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雲端效能提供服務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目前已發展客戶端版本及研究端版本，客戶端版本有利於及時查看自己的資料，研究端版本有利於迅速知道這個疾病的位點數和相關資料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24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Chrome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Extension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hlinkClick r:id="rId2"/>
              </a:rPr>
              <a:t>嚴凱泰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960EE4F2-2870-4DFA-B98C-D6AED59035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97" y="2438400"/>
            <a:ext cx="981515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6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Chrome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Extension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hlinkClick r:id="rId2"/>
              </a:rPr>
              <a:t>康健知識庫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0EE4F2-2870-4DFA-B98C-D6AED59035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97" y="2725865"/>
            <a:ext cx="9815153" cy="37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Chrome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Extension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AEDA0E-3021-432E-A500-E95AD8A89D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181"/>
            <a:ext cx="2082907" cy="562638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778654-F1E9-4077-8FBD-D952FDD7C4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83" y="1246284"/>
            <a:ext cx="2038455" cy="55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Chrome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Extension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04266CDD-741A-444B-91D9-AB137EE1DB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12064"/>
            <a:ext cx="8686800" cy="515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7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報告整理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Web Notification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的架設，目前進度處於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Coding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當中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晶片報告的個人資料系統化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線上系統的交接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1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Affymetrix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37B983-BAC7-44A6-82F4-873301E5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82265"/>
            <a:ext cx="6039693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Affymetrix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37B983-BAC7-44A6-82F4-873301E5DC5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765" y="982265"/>
            <a:ext cx="5748962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7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Affymetrix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37B983-BAC7-44A6-82F4-873301E5DC5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765" y="982265"/>
            <a:ext cx="5748962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5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Affymetrix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37B983-BAC7-44A6-82F4-873301E5DC5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765" y="982265"/>
            <a:ext cx="5748962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Affymetrix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37B983-BAC7-44A6-82F4-873301E5DC5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765" y="982265"/>
            <a:ext cx="5748962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4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Affymetrix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37B983-BAC7-44A6-82F4-873301E5DC5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22" y="982265"/>
            <a:ext cx="5740049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0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Affymetrix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37B983-BAC7-44A6-82F4-873301E5DC5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10" y="884237"/>
            <a:ext cx="9272089" cy="57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4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Affymetrix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80C08C-1F4B-4E83-8AB6-9A5C09CDB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60" y="884237"/>
            <a:ext cx="6287377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404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34285</TotalTime>
  <Words>124</Words>
  <Application>Microsoft Office PowerPoint</Application>
  <PresentationFormat>自訂</PresentationFormat>
  <Paragraphs>140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Helvetica Neue</vt:lpstr>
      <vt:lpstr>Nokia Standard Rom</vt:lpstr>
      <vt:lpstr>微軟正黑體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 </vt:lpstr>
      <vt:lpstr>Work List </vt:lpstr>
      <vt:lpstr>Work List </vt:lpstr>
      <vt:lpstr>Work List </vt:lpstr>
      <vt:lpstr>Work List </vt:lpstr>
      <vt:lpstr>Future Work 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user</cp:lastModifiedBy>
  <cp:revision>919</cp:revision>
  <cp:lastPrinted>2010-10-18T12:26:00Z</cp:lastPrinted>
  <dcterms:created xsi:type="dcterms:W3CDTF">2010-11-08T02:21:01Z</dcterms:created>
  <dcterms:modified xsi:type="dcterms:W3CDTF">2019-01-25T04:32:16Z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