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9CEB73-E277-4BD2-9EB5-0A0C8BCE11A4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7FB-D9AE-4C93-AF6A-FD105E9038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7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B73-E277-4BD2-9EB5-0A0C8BCE11A4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7FB-D9AE-4C93-AF6A-FD105E903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78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B73-E277-4BD2-9EB5-0A0C8BCE11A4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7FB-D9AE-4C93-AF6A-FD105E9038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5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B73-E277-4BD2-9EB5-0A0C8BCE11A4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7FB-D9AE-4C93-AF6A-FD105E903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B73-E277-4BD2-9EB5-0A0C8BCE11A4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7FB-D9AE-4C93-AF6A-FD105E9038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3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B73-E277-4BD2-9EB5-0A0C8BCE11A4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7FB-D9AE-4C93-AF6A-FD105E903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8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B73-E277-4BD2-9EB5-0A0C8BCE11A4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7FB-D9AE-4C93-AF6A-FD105E903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76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B73-E277-4BD2-9EB5-0A0C8BCE11A4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7FB-D9AE-4C93-AF6A-FD105E903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9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B73-E277-4BD2-9EB5-0A0C8BCE11A4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7FB-D9AE-4C93-AF6A-FD105E903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13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B73-E277-4BD2-9EB5-0A0C8BCE11A4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7FB-D9AE-4C93-AF6A-FD105E9038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75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B73-E277-4BD2-9EB5-0A0C8BCE11A4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47FB-D9AE-4C93-AF6A-FD105E9038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0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9CEB73-E277-4BD2-9EB5-0A0C8BCE11A4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F8D47FB-D9AE-4C93-AF6A-FD105E90380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8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13745-EFDF-468E-B8B5-0F7ACCE91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Affymetrix mouse RNA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906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74A38-73E7-4CB1-9355-9FECAC8B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3E187-E338-4F35-BCCE-5AAE7F13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目前看吳醫師希望的資料是什麼，會再做後續的調整。</a:t>
            </a:r>
            <a:endParaRPr lang="en-US" altLang="zh-TW" dirty="0"/>
          </a:p>
          <a:p>
            <a:r>
              <a:rPr lang="en-US" altLang="zh-TW" dirty="0"/>
              <a:t>2.  Scatter plot</a:t>
            </a:r>
            <a:r>
              <a:rPr lang="zh-TW" altLang="en-US" dirty="0"/>
              <a:t>、</a:t>
            </a:r>
            <a:r>
              <a:rPr lang="en-US" altLang="zh-TW" dirty="0"/>
              <a:t>Volcano plot</a:t>
            </a:r>
            <a:r>
              <a:rPr lang="zh-TW" altLang="en-US" dirty="0"/>
              <a:t>、</a:t>
            </a:r>
            <a:r>
              <a:rPr lang="en-US" altLang="zh-TW" dirty="0"/>
              <a:t>Hierarchical plot</a:t>
            </a:r>
            <a:r>
              <a:rPr lang="zh-TW" altLang="en-US" dirty="0"/>
              <a:t>都無法將資料標記在圖形上，而在軟體的使用上，可以將滑鼠指標指在想到看的點上，會出現該點的資料；這個問題我有問萊富湯先生，看是否能處理？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上次提到需要設定</a:t>
            </a:r>
            <a:r>
              <a:rPr lang="en-US" altLang="zh-TW" dirty="0"/>
              <a:t>p-value</a:t>
            </a:r>
            <a:r>
              <a:rPr lang="zh-TW" altLang="en-US" dirty="0"/>
              <a:t>的值，但是因為我這次在跑軟體時，將實驗和對照組給予不同的編號，</a:t>
            </a:r>
            <a:r>
              <a:rPr lang="en-US" altLang="zh-TW" dirty="0"/>
              <a:t>p-value</a:t>
            </a:r>
            <a:r>
              <a:rPr lang="zh-TW" altLang="en-US" dirty="0"/>
              <a:t>和</a:t>
            </a:r>
            <a:r>
              <a:rPr lang="en-US" altLang="zh-TW" dirty="0"/>
              <a:t>fold change</a:t>
            </a:r>
            <a:r>
              <a:rPr lang="zh-TW" altLang="en-US" dirty="0"/>
              <a:t>變成系統的預設值，</a:t>
            </a:r>
            <a:r>
              <a:rPr lang="en-US" altLang="zh-TW" dirty="0"/>
              <a:t>p-value</a:t>
            </a:r>
            <a:r>
              <a:rPr lang="zh-TW" altLang="en-US" dirty="0"/>
              <a:t>為小於</a:t>
            </a:r>
            <a:r>
              <a:rPr lang="en-US" altLang="zh-TW" dirty="0"/>
              <a:t>0.05</a:t>
            </a:r>
            <a:r>
              <a:rPr lang="zh-TW" altLang="en-US" dirty="0"/>
              <a:t>、</a:t>
            </a:r>
            <a:r>
              <a:rPr lang="en-US" altLang="zh-TW" dirty="0"/>
              <a:t>fold</a:t>
            </a:r>
            <a:r>
              <a:rPr lang="zh-TW" altLang="en-US" dirty="0"/>
              <a:t> </a:t>
            </a:r>
            <a:r>
              <a:rPr lang="en-US" altLang="zh-TW" dirty="0"/>
              <a:t>change</a:t>
            </a:r>
            <a:r>
              <a:rPr lang="zh-TW" altLang="en-US" dirty="0"/>
              <a:t>為大於</a:t>
            </a:r>
            <a:r>
              <a:rPr lang="en-US" altLang="zh-TW" dirty="0"/>
              <a:t>2</a:t>
            </a:r>
            <a:r>
              <a:rPr lang="zh-TW" altLang="en-US" dirty="0"/>
              <a:t>或小於</a:t>
            </a:r>
            <a:r>
              <a:rPr lang="en-US" altLang="zh-TW" dirty="0"/>
              <a:t>-2</a:t>
            </a:r>
            <a:r>
              <a:rPr lang="zh-TW" altLang="en-US" dirty="0"/>
              <a:t>的資料，基因數量也變得很多，以編號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hippo</a:t>
            </a:r>
            <a:r>
              <a:rPr lang="zh-TW" altLang="en-US" dirty="0"/>
              <a:t>為例，基因數有</a:t>
            </a:r>
            <a:r>
              <a:rPr lang="en-US" altLang="zh-TW" dirty="0"/>
              <a:t>500</a:t>
            </a:r>
            <a:r>
              <a:rPr lang="zh-TW" altLang="en-US" dirty="0"/>
              <a:t>多個。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510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74A38-73E7-4CB1-9355-9FECAC8B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Mouse</a:t>
            </a:r>
            <a:r>
              <a:rPr lang="zh-TW" altLang="en-US" dirty="0"/>
              <a:t> </a:t>
            </a:r>
            <a:r>
              <a:rPr lang="en-US" altLang="zh-TW" dirty="0"/>
              <a:t>RNA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3E187-E338-4F35-BCCE-5AAE7F13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總共有</a:t>
            </a:r>
            <a:r>
              <a:rPr lang="en-US" altLang="zh-TW" dirty="0"/>
              <a:t>3</a:t>
            </a:r>
            <a:r>
              <a:rPr lang="zh-TW" altLang="en-US" dirty="0"/>
              <a:t>個老鼠部位，即</a:t>
            </a:r>
            <a:r>
              <a:rPr lang="en-US" altLang="zh-TW" dirty="0"/>
              <a:t>hippo</a:t>
            </a:r>
            <a:r>
              <a:rPr lang="zh-TW" altLang="en-US" dirty="0"/>
              <a:t>、</a:t>
            </a:r>
            <a:r>
              <a:rPr lang="en-US" altLang="zh-TW" dirty="0" err="1"/>
              <a:t>prefront</a:t>
            </a:r>
            <a:r>
              <a:rPr lang="zh-TW" altLang="en-US" dirty="0"/>
              <a:t>、</a:t>
            </a:r>
            <a:r>
              <a:rPr lang="en-US" altLang="zh-TW" dirty="0"/>
              <a:t>midbrain</a:t>
            </a:r>
            <a:r>
              <a:rPr lang="zh-TW" altLang="en-US" dirty="0"/>
              <a:t>，每個部位包含</a:t>
            </a:r>
            <a:r>
              <a:rPr lang="en-US" altLang="zh-TW" dirty="0"/>
              <a:t>Ctrl</a:t>
            </a:r>
            <a:r>
              <a:rPr lang="zh-TW" altLang="en-US" dirty="0"/>
              <a:t>共有</a:t>
            </a:r>
            <a:r>
              <a:rPr lang="en-US" altLang="zh-TW" dirty="0"/>
              <a:t>4</a:t>
            </a:r>
            <a:r>
              <a:rPr lang="zh-TW" altLang="en-US" dirty="0"/>
              <a:t>種</a:t>
            </a:r>
            <a:r>
              <a:rPr lang="en-US" altLang="zh-TW" dirty="0"/>
              <a:t>treatment</a:t>
            </a:r>
            <a:r>
              <a:rPr lang="zh-TW" altLang="en-US" dirty="0"/>
              <a:t>，即</a:t>
            </a:r>
            <a:r>
              <a:rPr lang="en-US" altLang="zh-TW" dirty="0"/>
              <a:t>Ctrl</a:t>
            </a:r>
            <a:r>
              <a:rPr lang="zh-TW" altLang="en-US" dirty="0"/>
              <a:t>、</a:t>
            </a:r>
            <a:r>
              <a:rPr lang="en-US" altLang="zh-TW" dirty="0"/>
              <a:t>EA</a:t>
            </a:r>
            <a:r>
              <a:rPr lang="zh-TW" altLang="en-US" dirty="0"/>
              <a:t>、</a:t>
            </a:r>
            <a:r>
              <a:rPr lang="en-US" altLang="zh-TW" dirty="0"/>
              <a:t>EALPS</a:t>
            </a:r>
            <a:r>
              <a:rPr lang="zh-TW" altLang="en-US" dirty="0"/>
              <a:t>、</a:t>
            </a:r>
            <a:r>
              <a:rPr lang="en-US" altLang="zh-TW" dirty="0"/>
              <a:t>LPS</a:t>
            </a:r>
            <a:r>
              <a:rPr lang="zh-TW" altLang="en-US" dirty="0"/>
              <a:t>，然後有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4</a:t>
            </a:r>
            <a:r>
              <a:rPr lang="zh-TW" altLang="en-US" dirty="0"/>
              <a:t>共</a:t>
            </a:r>
            <a:r>
              <a:rPr lang="en-US" altLang="zh-TW" dirty="0"/>
              <a:t>4</a:t>
            </a:r>
            <a:r>
              <a:rPr lang="zh-TW" altLang="en-US" dirty="0"/>
              <a:t>組不一樣的編號，所以是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= 48</a:t>
            </a:r>
            <a:r>
              <a:rPr lang="zh-TW" altLang="en-US" dirty="0"/>
              <a:t>組資料，資料的</a:t>
            </a:r>
            <a:r>
              <a:rPr lang="en-US" altLang="zh-TW" dirty="0"/>
              <a:t>QC</a:t>
            </a:r>
            <a:r>
              <a:rPr lang="zh-TW" altLang="en-US" dirty="0"/>
              <a:t>有給力齊圖檔。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使用萊富</a:t>
            </a:r>
            <a:r>
              <a:rPr lang="en-US" altLang="zh-TW" dirty="0"/>
              <a:t>Transcriptome_Analysis_Suite_4.0.1</a:t>
            </a:r>
            <a:r>
              <a:rPr lang="zh-TW" altLang="en-US" dirty="0"/>
              <a:t>軟體分析。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軟體可以畫的圖有</a:t>
            </a:r>
            <a:r>
              <a:rPr lang="en-US" altLang="zh-TW" dirty="0"/>
              <a:t>Scatter plot</a:t>
            </a:r>
            <a:r>
              <a:rPr lang="zh-TW" altLang="en-US" dirty="0"/>
              <a:t>、</a:t>
            </a:r>
            <a:r>
              <a:rPr lang="en-US" altLang="zh-TW" dirty="0"/>
              <a:t>Volcano plot</a:t>
            </a:r>
            <a:r>
              <a:rPr lang="zh-TW" altLang="en-US" dirty="0"/>
              <a:t>、</a:t>
            </a:r>
            <a:r>
              <a:rPr lang="en-US" altLang="zh-TW" dirty="0"/>
              <a:t>Hierarchical plot</a:t>
            </a:r>
            <a:r>
              <a:rPr lang="zh-TW" altLang="en-US" dirty="0"/>
              <a:t>、</a:t>
            </a:r>
            <a:r>
              <a:rPr lang="en-US" altLang="zh-TW" dirty="0"/>
              <a:t>Pathways</a:t>
            </a:r>
            <a:r>
              <a:rPr lang="zh-TW" altLang="en-US" dirty="0"/>
              <a:t>、 </a:t>
            </a:r>
            <a:r>
              <a:rPr lang="en-US" altLang="zh-TW" dirty="0"/>
              <a:t>Sample Signals</a:t>
            </a:r>
            <a:r>
              <a:rPr lang="zh-TW" altLang="en-US" dirty="0"/>
              <a:t>、</a:t>
            </a:r>
            <a:r>
              <a:rPr lang="en-US" altLang="zh-TW" dirty="0" err="1"/>
              <a:t>Chr</a:t>
            </a:r>
            <a:r>
              <a:rPr lang="en-US" altLang="zh-TW" dirty="0"/>
              <a:t> Summary</a:t>
            </a:r>
            <a:r>
              <a:rPr lang="zh-TW" altLang="en-US" dirty="0"/>
              <a:t>，以下先試著把</a:t>
            </a:r>
            <a:r>
              <a:rPr lang="en-US" altLang="zh-TW" dirty="0"/>
              <a:t>Scatter plot</a:t>
            </a:r>
            <a:r>
              <a:rPr lang="zh-TW" altLang="en-US" dirty="0"/>
              <a:t>、</a:t>
            </a:r>
            <a:r>
              <a:rPr lang="en-US" altLang="zh-TW" dirty="0"/>
              <a:t>Volcano plot</a:t>
            </a:r>
            <a:r>
              <a:rPr lang="zh-TW" altLang="en-US" dirty="0"/>
              <a:t>、</a:t>
            </a:r>
            <a:r>
              <a:rPr lang="en-US" altLang="zh-TW" dirty="0"/>
              <a:t>Hierarchical plot</a:t>
            </a:r>
            <a:r>
              <a:rPr lang="zh-TW" altLang="en-US" dirty="0"/>
              <a:t>做輸出。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 分析的時候，我是把不同編號的拆開，有</a:t>
            </a:r>
            <a:r>
              <a:rPr lang="en-US" altLang="zh-TW" dirty="0"/>
              <a:t>4</a:t>
            </a:r>
            <a:r>
              <a:rPr lang="zh-TW" altLang="en-US" dirty="0"/>
              <a:t>組，然後把同一編號的</a:t>
            </a:r>
            <a:r>
              <a:rPr lang="en-US" altLang="zh-TW" dirty="0"/>
              <a:t>Ctrl</a:t>
            </a:r>
            <a:r>
              <a:rPr lang="zh-TW" altLang="en-US" dirty="0"/>
              <a:t>、</a:t>
            </a:r>
            <a:r>
              <a:rPr lang="en-US" altLang="zh-TW" dirty="0"/>
              <a:t>EA</a:t>
            </a:r>
            <a:r>
              <a:rPr lang="zh-TW" altLang="en-US" dirty="0"/>
              <a:t>、</a:t>
            </a:r>
            <a:r>
              <a:rPr lang="en-US" altLang="zh-TW" dirty="0"/>
              <a:t>EALPS</a:t>
            </a:r>
            <a:r>
              <a:rPr lang="zh-TW" altLang="en-US" dirty="0"/>
              <a:t>、</a:t>
            </a:r>
            <a:r>
              <a:rPr lang="en-US" altLang="zh-TW" dirty="0"/>
              <a:t>LPS</a:t>
            </a:r>
            <a:r>
              <a:rPr lang="zh-TW" altLang="en-US" dirty="0"/>
              <a:t>放在一起比較，得到的結果如下（只舉編號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hippo</a:t>
            </a:r>
            <a:r>
              <a:rPr lang="zh-TW" altLang="en-US" dirty="0"/>
              <a:t>）：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004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3EA35-5364-4A8E-8D9B-544BE799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組</a:t>
            </a:r>
            <a:r>
              <a:rPr lang="en-US" altLang="zh-TW" dirty="0"/>
              <a:t>hippo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A4111C-D2E3-4520-B29C-9BDEB6726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19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74A38-73E7-4CB1-9355-9FECAC8B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組</a:t>
            </a:r>
            <a:r>
              <a:rPr lang="en-US" altLang="zh-TW" dirty="0"/>
              <a:t>hippo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2215B1-5956-47B8-AFD1-4F4F6EC1A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0" y="1904213"/>
            <a:ext cx="10209228" cy="4647415"/>
          </a:xfrm>
        </p:spPr>
      </p:pic>
    </p:spTree>
    <p:extLst>
      <p:ext uri="{BB962C8B-B14F-4D97-AF65-F5344CB8AC3E}">
        <p14:creationId xmlns:p14="http://schemas.microsoft.com/office/powerpoint/2010/main" val="206651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74A38-73E7-4CB1-9355-9FECAC8B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組</a:t>
            </a:r>
            <a:r>
              <a:rPr lang="en-US" altLang="zh-TW" dirty="0"/>
              <a:t>hippo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7024DC2-14A7-452C-9383-344A572D5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" y="2469823"/>
            <a:ext cx="11805291" cy="3178528"/>
          </a:xfrm>
        </p:spPr>
      </p:pic>
    </p:spTree>
    <p:extLst>
      <p:ext uri="{BB962C8B-B14F-4D97-AF65-F5344CB8AC3E}">
        <p14:creationId xmlns:p14="http://schemas.microsoft.com/office/powerpoint/2010/main" val="36687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74A38-73E7-4CB1-9355-9FECAC8B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組</a:t>
            </a:r>
            <a:r>
              <a:rPr lang="en-US" altLang="zh-TW" dirty="0"/>
              <a:t>hippo plot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ADEE3BC-7A13-45EB-978E-4BA92D490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32" y="1712741"/>
            <a:ext cx="9530668" cy="5409210"/>
          </a:xfrm>
        </p:spPr>
      </p:pic>
    </p:spTree>
    <p:extLst>
      <p:ext uri="{BB962C8B-B14F-4D97-AF65-F5344CB8AC3E}">
        <p14:creationId xmlns:p14="http://schemas.microsoft.com/office/powerpoint/2010/main" val="812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74A38-73E7-4CB1-9355-9FECAC8B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組</a:t>
            </a:r>
            <a:r>
              <a:rPr lang="en-US" altLang="zh-TW" dirty="0"/>
              <a:t>hippo plot</a:t>
            </a:r>
            <a:endParaRPr lang="zh-TW" altLang="en-US" dirty="0"/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5D32630A-5B5E-463B-A5FA-0F436C0C0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13" y="-166988"/>
            <a:ext cx="7012448" cy="78892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F38A92-A09E-48D6-B6CE-4F1FDE7CB7C5}"/>
              </a:ext>
            </a:extLst>
          </p:cNvPr>
          <p:cNvSpPr txBox="1"/>
          <p:nvPr/>
        </p:nvSpPr>
        <p:spPr>
          <a:xfrm>
            <a:off x="6985262" y="1055802"/>
            <a:ext cx="18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無法標記資料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35FB8E-9A6E-46EB-9C4F-20F7A02B5FFA}"/>
              </a:ext>
            </a:extLst>
          </p:cNvPr>
          <p:cNvSpPr txBox="1"/>
          <p:nvPr/>
        </p:nvSpPr>
        <p:spPr>
          <a:xfrm>
            <a:off x="9956277" y="1080212"/>
            <a:ext cx="18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無法標記資料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892C8EC-BAA8-4C88-8AC4-02B298A38FB0}"/>
              </a:ext>
            </a:extLst>
          </p:cNvPr>
          <p:cNvSpPr txBox="1"/>
          <p:nvPr/>
        </p:nvSpPr>
        <p:spPr>
          <a:xfrm>
            <a:off x="5105565" y="4588503"/>
            <a:ext cx="18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無法標記資料</a:t>
            </a:r>
          </a:p>
        </p:txBody>
      </p:sp>
    </p:spTree>
    <p:extLst>
      <p:ext uri="{BB962C8B-B14F-4D97-AF65-F5344CB8AC3E}">
        <p14:creationId xmlns:p14="http://schemas.microsoft.com/office/powerpoint/2010/main" val="426145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74A38-73E7-4CB1-9355-9FECAC8B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組</a:t>
            </a:r>
            <a:r>
              <a:rPr lang="en-US" altLang="zh-TW" dirty="0"/>
              <a:t>hippo plot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CF4AD90-6767-4AA9-A769-C3EA97280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82" y="0"/>
            <a:ext cx="6671318" cy="744117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0C53CAC-3DA1-4167-AB38-411524D9E4EF}"/>
              </a:ext>
            </a:extLst>
          </p:cNvPr>
          <p:cNvSpPr txBox="1"/>
          <p:nvPr/>
        </p:nvSpPr>
        <p:spPr>
          <a:xfrm>
            <a:off x="4147794" y="2670048"/>
            <a:ext cx="18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無法標記資料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D6EAB1A-5A1C-47C1-82D6-DEA51E53DF16}"/>
              </a:ext>
            </a:extLst>
          </p:cNvPr>
          <p:cNvSpPr txBox="1"/>
          <p:nvPr/>
        </p:nvSpPr>
        <p:spPr>
          <a:xfrm>
            <a:off x="9351390" y="107942"/>
            <a:ext cx="18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無法標記資料</a:t>
            </a:r>
          </a:p>
        </p:txBody>
      </p:sp>
    </p:spTree>
    <p:extLst>
      <p:ext uri="{BB962C8B-B14F-4D97-AF65-F5344CB8AC3E}">
        <p14:creationId xmlns:p14="http://schemas.microsoft.com/office/powerpoint/2010/main" val="60614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74A38-73E7-4CB1-9355-9FECAC8B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組</a:t>
            </a:r>
            <a:r>
              <a:rPr lang="en-US" altLang="zh-TW" dirty="0"/>
              <a:t>hippo</a:t>
            </a:r>
            <a:r>
              <a:rPr lang="zh-TW" altLang="en-US" dirty="0"/>
              <a:t>的資料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528D541-C4D9-408E-94FF-41B2994B2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5" y="2422566"/>
            <a:ext cx="10146010" cy="4105548"/>
          </a:xfrm>
        </p:spPr>
      </p:pic>
    </p:spTree>
    <p:extLst>
      <p:ext uri="{BB962C8B-B14F-4D97-AF65-F5344CB8AC3E}">
        <p14:creationId xmlns:p14="http://schemas.microsoft.com/office/powerpoint/2010/main" val="2627987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189</TotalTime>
  <Words>379</Words>
  <Application>Microsoft Office PowerPoint</Application>
  <PresentationFormat>寬螢幕</PresentationFormat>
  <Paragraphs>22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要素</vt:lpstr>
      <vt:lpstr>Affymetrix mouse RNA</vt:lpstr>
      <vt:lpstr>Mouse RNA</vt:lpstr>
      <vt:lpstr>第1組hippo</vt:lpstr>
      <vt:lpstr>第1組hippo</vt:lpstr>
      <vt:lpstr>第1組hippo</vt:lpstr>
      <vt:lpstr>第1組hippo plot</vt:lpstr>
      <vt:lpstr>第1組hippo plot</vt:lpstr>
      <vt:lpstr>第1組hippo plot</vt:lpstr>
      <vt:lpstr>第1組hippo的資料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Affymetrix mouse RNA</dc:title>
  <dc:creator>user</dc:creator>
  <cp:lastModifiedBy>user</cp:lastModifiedBy>
  <cp:revision>8</cp:revision>
  <dcterms:created xsi:type="dcterms:W3CDTF">2019-01-31T03:39:38Z</dcterms:created>
  <dcterms:modified xsi:type="dcterms:W3CDTF">2019-02-01T02:52:40Z</dcterms:modified>
</cp:coreProperties>
</file>