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7" r:id="rId3"/>
    <p:sldId id="261" r:id="rId4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612" y="56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2/11/2019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研究晶片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RNA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分析軟體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TAC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34605</TotalTime>
  <Words>14</Words>
  <Application>Microsoft Office PowerPoint</Application>
  <PresentationFormat>自訂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user</cp:lastModifiedBy>
  <cp:revision>922</cp:revision>
  <cp:lastPrinted>2010-10-18T12:26:00Z</cp:lastPrinted>
  <dcterms:created xsi:type="dcterms:W3CDTF">2010-11-08T02:21:01Z</dcterms:created>
  <dcterms:modified xsi:type="dcterms:W3CDTF">2019-02-11T06:17:32Z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