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8" r:id="rId3"/>
    <p:sldId id="273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64" y="3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2/22/2019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Chrome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插件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目前已經能夠在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Chrome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線上應用程式，用「先見基因」找到我們的產品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Running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的修改建議已完成，目前版號從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1.0.3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升級到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1.0.4</a:t>
            </a: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7ED1B0D-0342-4215-914F-2CF44681EC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3122"/>
            <a:ext cx="11771206" cy="38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已將網站管理交接給宜凌。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Google Cloud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問題修正，問題的匯整來源有老師、怡君，預計會在下個星期前完成。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手機的版面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mockup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整理，預計下個星期前完成。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手機應用程式建置中。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96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98</Words>
  <Application>Microsoft Office PowerPoint</Application>
  <PresentationFormat>自訂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8</cp:revision>
  <dcterms:created xsi:type="dcterms:W3CDTF">2019-02-14T03:46:03Z</dcterms:created>
  <dcterms:modified xsi:type="dcterms:W3CDTF">2019-02-22T02:04:25Z</dcterms:modified>
</cp:coreProperties>
</file>